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71" r:id="rId2"/>
  </p:sldMasterIdLst>
  <p:notesMasterIdLst>
    <p:notesMasterId r:id="rId43"/>
  </p:notesMasterIdLst>
  <p:handoutMasterIdLst>
    <p:handoutMasterId r:id="rId44"/>
  </p:handoutMasterIdLst>
  <p:sldIdLst>
    <p:sldId id="469" r:id="rId3"/>
    <p:sldId id="388" r:id="rId4"/>
    <p:sldId id="262" r:id="rId5"/>
    <p:sldId id="263" r:id="rId6"/>
    <p:sldId id="361" r:id="rId7"/>
    <p:sldId id="3166" r:id="rId8"/>
    <p:sldId id="3162" r:id="rId9"/>
    <p:sldId id="354" r:id="rId10"/>
    <p:sldId id="322" r:id="rId11"/>
    <p:sldId id="3163" r:id="rId12"/>
    <p:sldId id="435" r:id="rId13"/>
    <p:sldId id="359" r:id="rId14"/>
    <p:sldId id="3164" r:id="rId15"/>
    <p:sldId id="368" r:id="rId16"/>
    <p:sldId id="369" r:id="rId17"/>
    <p:sldId id="370" r:id="rId18"/>
    <p:sldId id="442" r:id="rId19"/>
    <p:sldId id="455" r:id="rId20"/>
    <p:sldId id="456" r:id="rId21"/>
    <p:sldId id="457" r:id="rId22"/>
    <p:sldId id="458" r:id="rId23"/>
    <p:sldId id="459" r:id="rId24"/>
    <p:sldId id="460" r:id="rId25"/>
    <p:sldId id="461" r:id="rId26"/>
    <p:sldId id="462" r:id="rId27"/>
    <p:sldId id="463" r:id="rId28"/>
    <p:sldId id="464" r:id="rId29"/>
    <p:sldId id="465" r:id="rId30"/>
    <p:sldId id="466" r:id="rId31"/>
    <p:sldId id="467" r:id="rId32"/>
    <p:sldId id="3165" r:id="rId33"/>
    <p:sldId id="397" r:id="rId34"/>
    <p:sldId id="371" r:id="rId35"/>
    <p:sldId id="372" r:id="rId36"/>
    <p:sldId id="406" r:id="rId37"/>
    <p:sldId id="443" r:id="rId38"/>
    <p:sldId id="444" r:id="rId39"/>
    <p:sldId id="445" r:id="rId40"/>
    <p:sldId id="454" r:id="rId41"/>
    <p:sldId id="3202" r:id="rId4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E6BB"/>
    <a:srgbClr val="C00000"/>
    <a:srgbClr val="BC1500"/>
    <a:srgbClr val="F4DB9E"/>
    <a:srgbClr val="C70502"/>
    <a:srgbClr val="F0CC75"/>
    <a:srgbClr val="F2D48A"/>
    <a:srgbClr val="C80000"/>
    <a:srgbClr val="A1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29" autoAdjust="0"/>
    <p:restoredTop sz="96238" autoAdjust="0"/>
  </p:normalViewPr>
  <p:slideViewPr>
    <p:cSldViewPr snapToGrid="0" showGuides="1">
      <p:cViewPr>
        <p:scale>
          <a:sx n="66" d="100"/>
          <a:sy n="66" d="100"/>
        </p:scale>
        <p:origin x="-2202" y="-1146"/>
      </p:cViewPr>
      <p:guideLst>
        <p:guide orient="horz" pos="2137"/>
        <p:guide orient="horz" pos="550"/>
        <p:guide orient="horz" pos="1412"/>
        <p:guide pos="3817"/>
        <p:guide pos="688"/>
        <p:guide pos="7015"/>
        <p:guide pos="23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2022-11-5</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4183694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隶书" panose="02010509060101010101" pitchFamily="49" charset="-122"/>
                <a:ea typeface="隶书" panose="02010509060101010101" pitchFamily="49"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隶书" panose="02010509060101010101" pitchFamily="49" charset="-122"/>
                <a:ea typeface="隶书" panose="02010509060101010101" pitchFamily="49" charset="-122"/>
              </a:defRPr>
            </a:lvl1pPr>
          </a:lstStyle>
          <a:p>
            <a:fld id="{F4F39D6B-3B0B-46FE-B8BE-0F0A56ED4D23}" type="datetimeFigureOut">
              <a:rPr lang="zh-CN" altLang="en-US" smtClean="0"/>
              <a:t>2022-11-5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隶书" panose="02010509060101010101" pitchFamily="49" charset="-122"/>
                <a:ea typeface="隶书" panose="02010509060101010101" pitchFamily="49"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隶书" panose="02010509060101010101" pitchFamily="49" charset="-122"/>
                <a:ea typeface="隶书" panose="02010509060101010101" pitchFamily="49" charset="-122"/>
              </a:defRPr>
            </a:lvl1pPr>
          </a:lstStyle>
          <a:p>
            <a:fld id="{F051B22D-B9B7-460C-AFF5-E4A2A2B766A2}" type="slidenum">
              <a:rPr lang="zh-CN" altLang="en-US" smtClean="0"/>
              <a:t>‹#›</a:t>
            </a:fld>
            <a:endParaRPr lang="zh-CN" altLang="en-US"/>
          </a:p>
        </p:txBody>
      </p:sp>
    </p:spTree>
    <p:extLst>
      <p:ext uri="{BB962C8B-B14F-4D97-AF65-F5344CB8AC3E}">
        <p14:creationId xmlns:p14="http://schemas.microsoft.com/office/powerpoint/2010/main" val="1077702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隶书" panose="02010509060101010101" pitchFamily="49" charset="-122"/>
        <a:ea typeface="隶书" panose="02010509060101010101" pitchFamily="49" charset="-122"/>
        <a:cs typeface="+mn-cs"/>
      </a:defRPr>
    </a:lvl1pPr>
    <a:lvl2pPr marL="457200" algn="l" defTabSz="914400" rtl="0" eaLnBrk="1" latinLnBrk="0" hangingPunct="1">
      <a:defRPr sz="1200" kern="1200">
        <a:solidFill>
          <a:schemeClr val="tx1"/>
        </a:solidFill>
        <a:latin typeface="隶书" panose="02010509060101010101" pitchFamily="49" charset="-122"/>
        <a:ea typeface="隶书" panose="02010509060101010101" pitchFamily="49" charset="-122"/>
        <a:cs typeface="+mn-cs"/>
      </a:defRPr>
    </a:lvl2pPr>
    <a:lvl3pPr marL="914400" algn="l" defTabSz="914400" rtl="0" eaLnBrk="1" latinLnBrk="0" hangingPunct="1">
      <a:defRPr sz="1200" kern="1200">
        <a:solidFill>
          <a:schemeClr val="tx1"/>
        </a:solidFill>
        <a:latin typeface="隶书" panose="02010509060101010101" pitchFamily="49" charset="-122"/>
        <a:ea typeface="隶书" panose="02010509060101010101" pitchFamily="49" charset="-122"/>
        <a:cs typeface="+mn-cs"/>
      </a:defRPr>
    </a:lvl3pPr>
    <a:lvl4pPr marL="1371600" algn="l" defTabSz="914400" rtl="0" eaLnBrk="1" latinLnBrk="0" hangingPunct="1">
      <a:defRPr sz="1200" kern="1200">
        <a:solidFill>
          <a:schemeClr val="tx1"/>
        </a:solidFill>
        <a:latin typeface="隶书" panose="02010509060101010101" pitchFamily="49" charset="-122"/>
        <a:ea typeface="隶书" panose="02010509060101010101" pitchFamily="49" charset="-122"/>
        <a:cs typeface="+mn-cs"/>
      </a:defRPr>
    </a:lvl4pPr>
    <a:lvl5pPr marL="1828800" algn="l" defTabSz="914400" rtl="0" eaLnBrk="1" latinLnBrk="0" hangingPunct="1">
      <a:defRPr sz="1200" kern="1200">
        <a:solidFill>
          <a:schemeClr val="tx1"/>
        </a:solidFill>
        <a:latin typeface="隶书" panose="02010509060101010101" pitchFamily="49" charset="-122"/>
        <a:ea typeface="隶书" panose="02010509060101010101" pitchFamily="49"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7B4DF758-22CE-4A29-B556-527F3664D84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7B4DF758-22CE-4A29-B556-527F3664D84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7B4DF758-22CE-4A29-B556-527F3664D84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7B4DF758-22CE-4A29-B556-527F3664D84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4</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7B4DF758-22CE-4A29-B556-527F3664D84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5</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7B4DF758-22CE-4A29-B556-527F3664D84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7</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7B4DF758-22CE-4A29-B556-527F3664D84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8</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7B4DF758-22CE-4A29-B556-527F3664D84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9</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7B4DF758-22CE-4A29-B556-527F3664D84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10</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7B4DF758-22CE-4A29-B556-527F3664D84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7B4DF758-22CE-4A29-B556-527F3664D84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12</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7B4DF758-22CE-4A29-B556-527F3664D84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13</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FFDCB0C0-C3F2-418A-BF01-2FFD5C820E7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FFDCB0C0-C3F2-418A-BF01-2FFD5C820E7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15</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FFDCB0C0-C3F2-418A-BF01-2FFD5C820E7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16</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FFDCB0C0-C3F2-418A-BF01-2FFD5C820E7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17</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FFDCB0C0-C3F2-418A-BF01-2FFD5C820E7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18</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FFDCB0C0-C3F2-418A-BF01-2FFD5C820E7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19</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7B4DF758-22CE-4A29-B556-527F3664D84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20</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7B4DF758-22CE-4A29-B556-527F3664D84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7B4DF758-22CE-4A29-B556-527F3664D84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22</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7B4DF758-22CE-4A29-B556-527F3664D84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23</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7B4DF758-22CE-4A29-B556-527F3664D84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27</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7B4DF758-22CE-4A29-B556-527F3664D84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28</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7B4DF758-22CE-4A29-B556-527F3664D84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29</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7B4DF758-22CE-4A29-B556-527F3664D84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30</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7B4DF758-22CE-4A29-B556-527F3664D84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FFDCB0C0-C3F2-418A-BF01-2FFD5C820E7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32</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FFDCB0C0-C3F2-418A-BF01-2FFD5C820E7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33</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FFDCB0C0-C3F2-418A-BF01-2FFD5C820E7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34</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FFDCB0C0-C3F2-418A-BF01-2FFD5C820E7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35</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FFDCB0C0-C3F2-418A-BF01-2FFD5C820E7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36</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FFDCB0C0-C3F2-418A-BF01-2FFD5C820E7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37</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FFDCB0C0-C3F2-418A-BF01-2FFD5C820E7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38</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7B4DF758-22CE-4A29-B556-527F3664D84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40</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矩形 1"/>
          <p:cNvSpPr/>
          <p:nvPr userDrawn="1"/>
        </p:nvSpPr>
        <p:spPr>
          <a:xfrm>
            <a:off x="362857" y="371475"/>
            <a:ext cx="11466286" cy="6115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5" name="矩形 4"/>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隶书" panose="02010509060101010101" pitchFamily="49" charset="-122"/>
              <a:ea typeface="隶书" panose="020105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5" name="矩形 4"/>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隶书" panose="02010509060101010101" pitchFamily="49" charset="-122"/>
              <a:ea typeface="隶书" panose="020105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标题和竖排文字">
    <p:spTree>
      <p:nvGrpSpPr>
        <p:cNvPr id="1" name=""/>
        <p:cNvGrpSpPr/>
        <p:nvPr/>
      </p:nvGrpSpPr>
      <p:grpSpPr>
        <a:xfrm>
          <a:off x="0" y="0"/>
          <a:ext cx="0" cy="0"/>
          <a:chOff x="0" y="0"/>
          <a:chExt cx="0" cy="0"/>
        </a:xfrm>
      </p:grpSpPr>
      <p:sp>
        <p:nvSpPr>
          <p:cNvPr id="4" name="矩形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隶书" panose="02010509060101010101" pitchFamily="49" charset="-122"/>
              <a:ea typeface="隶书" panose="020105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atin typeface="隶书" panose="02010509060101010101" pitchFamily="49" charset="-122"/>
                <a:ea typeface="隶书" panose="02010509060101010101" pitchFamily="49" charset="-122"/>
              </a:defRPr>
            </a:lvl1pPr>
            <a:lvl2pPr>
              <a:defRPr sz="2800">
                <a:latin typeface="隶书" panose="02010509060101010101" pitchFamily="49" charset="-122"/>
                <a:ea typeface="隶书" panose="02010509060101010101" pitchFamily="49" charset="-122"/>
              </a:defRPr>
            </a:lvl2pPr>
            <a:lvl3pPr>
              <a:defRPr sz="2400">
                <a:latin typeface="隶书" panose="02010509060101010101" pitchFamily="49" charset="-122"/>
                <a:ea typeface="隶书" panose="02010509060101010101" pitchFamily="49" charset="-122"/>
              </a:defRPr>
            </a:lvl3pPr>
            <a:lvl4pPr>
              <a:defRPr sz="2000">
                <a:latin typeface="隶书" panose="02010509060101010101" pitchFamily="49" charset="-122"/>
                <a:ea typeface="隶书" panose="02010509060101010101" pitchFamily="49" charset="-122"/>
              </a:defRPr>
            </a:lvl4pPr>
            <a:lvl5pPr>
              <a:defRPr sz="2000">
                <a:latin typeface="隶书" panose="02010509060101010101" pitchFamily="49" charset="-122"/>
                <a:ea typeface="隶书" panose="02010509060101010101" pitchFamily="49" charset="-122"/>
              </a:defRPr>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atin typeface="隶书" panose="02010509060101010101" pitchFamily="49" charset="-122"/>
                <a:ea typeface="隶书" panose="02010509060101010101" pitchFamily="49" charset="-122"/>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a:defRPr>
                <a:latin typeface="隶书" panose="02010509060101010101" pitchFamily="49" charset="-122"/>
                <a:ea typeface="隶书" panose="02010509060101010101" pitchFamily="49" charset="-122"/>
              </a:defRPr>
            </a:lvl1pPr>
          </a:lstStyle>
          <a:p>
            <a:fld id="{4C1AB1C9-049D-4A9B-BD21-DF58E09AF71A}" type="datetimeFigureOut">
              <a:rPr lang="zh-CN" altLang="en-US" smtClean="0"/>
              <a:t>2022-11-5</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a:defRPr>
                <a:latin typeface="隶书" panose="02010509060101010101" pitchFamily="49" charset="-122"/>
                <a:ea typeface="隶书" panose="02010509060101010101" pitchFamily="49" charset="-122"/>
              </a:defRPr>
            </a:lvl1p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a:defRPr>
                <a:latin typeface="隶书" panose="02010509060101010101" pitchFamily="49" charset="-122"/>
                <a:ea typeface="隶书" panose="02010509060101010101" pitchFamily="49" charset="-122"/>
              </a:defRPr>
            </a:lvl1pPr>
          </a:lstStyle>
          <a:p>
            <a:fld id="{9C4CE7EB-28F6-4E38-ADFF-63D324580661}"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atin typeface="隶书" panose="02010509060101010101" pitchFamily="49" charset="-122"/>
                <a:ea typeface="隶书" panose="02010509060101010101" pitchFamily="49" charset="-12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atin typeface="隶书" panose="02010509060101010101" pitchFamily="49" charset="-122"/>
                <a:ea typeface="隶书" panose="02010509060101010101" pitchFamily="49" charset="-122"/>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a:defRPr>
                <a:latin typeface="隶书" panose="02010509060101010101" pitchFamily="49" charset="-122"/>
                <a:ea typeface="隶书" panose="02010509060101010101" pitchFamily="49" charset="-122"/>
              </a:defRPr>
            </a:lvl1pPr>
          </a:lstStyle>
          <a:p>
            <a:fld id="{4C1AB1C9-049D-4A9B-BD21-DF58E09AF71A}" type="datetimeFigureOut">
              <a:rPr lang="zh-CN" altLang="en-US" smtClean="0"/>
              <a:t>2022-11-5</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a:defRPr>
                <a:latin typeface="隶书" panose="02010509060101010101" pitchFamily="49" charset="-122"/>
                <a:ea typeface="隶书" panose="02010509060101010101" pitchFamily="49" charset="-122"/>
              </a:defRPr>
            </a:lvl1p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a:defRPr>
                <a:latin typeface="隶书" panose="02010509060101010101" pitchFamily="49" charset="-122"/>
                <a:ea typeface="隶书" panose="02010509060101010101" pitchFamily="49" charset="-122"/>
              </a:defRPr>
            </a:lvl1pPr>
          </a:lstStyle>
          <a:p>
            <a:fld id="{9C4CE7EB-28F6-4E38-ADFF-63D324580661}"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lvl1pPr>
              <a:defRPr>
                <a:latin typeface="隶书" panose="02010509060101010101" pitchFamily="49" charset="-122"/>
                <a:ea typeface="隶书" panose="02010509060101010101" pitchFamily="49" charset="-122"/>
              </a:defRPr>
            </a:lvl1pPr>
            <a:lvl2pPr>
              <a:defRPr>
                <a:latin typeface="隶书" panose="02010509060101010101" pitchFamily="49" charset="-122"/>
                <a:ea typeface="隶书" panose="02010509060101010101" pitchFamily="49" charset="-122"/>
              </a:defRPr>
            </a:lvl2pPr>
            <a:lvl3pPr>
              <a:defRPr>
                <a:latin typeface="隶书" panose="02010509060101010101" pitchFamily="49" charset="-122"/>
                <a:ea typeface="隶书" panose="02010509060101010101" pitchFamily="49" charset="-122"/>
              </a:defRPr>
            </a:lvl3pPr>
            <a:lvl4pPr>
              <a:defRPr>
                <a:latin typeface="隶书" panose="02010509060101010101" pitchFamily="49" charset="-122"/>
                <a:ea typeface="隶书" panose="02010509060101010101" pitchFamily="49" charset="-122"/>
              </a:defRPr>
            </a:lvl4pPr>
            <a:lvl5pPr>
              <a:defRPr>
                <a:latin typeface="隶书" panose="02010509060101010101" pitchFamily="49" charset="-122"/>
                <a:ea typeface="隶书" panose="02010509060101010101" pitchFamily="49" charset="-122"/>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a:defRPr>
                <a:latin typeface="隶书" panose="02010509060101010101" pitchFamily="49" charset="-122"/>
                <a:ea typeface="隶书" panose="02010509060101010101" pitchFamily="49" charset="-122"/>
              </a:defRPr>
            </a:lvl1pPr>
          </a:lstStyle>
          <a:p>
            <a:fld id="{4C1AB1C9-049D-4A9B-BD21-DF58E09AF71A}" type="datetimeFigureOut">
              <a:rPr lang="zh-CN" altLang="en-US" smtClean="0"/>
              <a:t>2022-11-5</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a:defRPr>
                <a:latin typeface="隶书" panose="02010509060101010101" pitchFamily="49" charset="-122"/>
                <a:ea typeface="隶书" panose="02010509060101010101" pitchFamily="49" charset="-122"/>
              </a:defRPr>
            </a:lvl1p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a:defRPr>
                <a:latin typeface="隶书" panose="02010509060101010101" pitchFamily="49" charset="-122"/>
                <a:ea typeface="隶书" panose="02010509060101010101" pitchFamily="49" charset="-122"/>
              </a:defRPr>
            </a:lvl1pPr>
          </a:lstStyle>
          <a:p>
            <a:fld id="{9C4CE7EB-28F6-4E38-ADFF-63D324580661}"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lvl1pPr>
              <a:defRPr>
                <a:latin typeface="隶书" panose="02010509060101010101" pitchFamily="49" charset="-122"/>
                <a:ea typeface="隶书" panose="02010509060101010101" pitchFamily="49" charset="-122"/>
              </a:defRPr>
            </a:lvl1pPr>
            <a:lvl2pPr>
              <a:defRPr>
                <a:latin typeface="隶书" panose="02010509060101010101" pitchFamily="49" charset="-122"/>
                <a:ea typeface="隶书" panose="02010509060101010101" pitchFamily="49" charset="-122"/>
              </a:defRPr>
            </a:lvl2pPr>
            <a:lvl3pPr>
              <a:defRPr>
                <a:latin typeface="隶书" panose="02010509060101010101" pitchFamily="49" charset="-122"/>
                <a:ea typeface="隶书" panose="02010509060101010101" pitchFamily="49" charset="-122"/>
              </a:defRPr>
            </a:lvl3pPr>
            <a:lvl4pPr>
              <a:defRPr>
                <a:latin typeface="隶书" panose="02010509060101010101" pitchFamily="49" charset="-122"/>
                <a:ea typeface="隶书" panose="02010509060101010101" pitchFamily="49" charset="-122"/>
              </a:defRPr>
            </a:lvl4pPr>
            <a:lvl5pPr>
              <a:defRPr>
                <a:latin typeface="隶书" panose="02010509060101010101" pitchFamily="49" charset="-122"/>
                <a:ea typeface="隶书" panose="02010509060101010101" pitchFamily="49" charset="-122"/>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a:defRPr>
                <a:latin typeface="隶书" panose="02010509060101010101" pitchFamily="49" charset="-122"/>
                <a:ea typeface="隶书" panose="02010509060101010101" pitchFamily="49" charset="-122"/>
              </a:defRPr>
            </a:lvl1pPr>
          </a:lstStyle>
          <a:p>
            <a:fld id="{4C1AB1C9-049D-4A9B-BD21-DF58E09AF71A}" type="datetimeFigureOut">
              <a:rPr lang="zh-CN" altLang="en-US" smtClean="0"/>
              <a:t>2022-11-5</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a:defRPr>
                <a:latin typeface="隶书" panose="02010509060101010101" pitchFamily="49" charset="-122"/>
                <a:ea typeface="隶书" panose="02010509060101010101" pitchFamily="49" charset="-122"/>
              </a:defRPr>
            </a:lvl1p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a:defRPr>
                <a:latin typeface="隶书" panose="02010509060101010101" pitchFamily="49" charset="-122"/>
                <a:ea typeface="隶书" panose="02010509060101010101" pitchFamily="49" charset="-122"/>
              </a:defRPr>
            </a:lvl1pPr>
          </a:lstStyle>
          <a:p>
            <a:fld id="{9C4CE7EB-28F6-4E38-ADFF-63D324580661}" type="slidenum">
              <a:rPr lang="zh-CN" altLang="en-US" smtClean="0"/>
              <a:t>‹#›</a:t>
            </a:fld>
            <a:endParaRPr lang="zh-CN" altLang="en-US"/>
          </a:p>
        </p:txBody>
      </p:sp>
      <p:sp>
        <p:nvSpPr>
          <p:cNvPr id="7" name="矩形 6"/>
          <p:cNvSpPr/>
          <p:nvPr userDrawn="1"/>
        </p:nvSpPr>
        <p:spPr>
          <a:xfrm>
            <a:off x="-3070479" y="-2488105"/>
            <a:ext cx="12192000" cy="6900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隶书" panose="02010509060101010101" pitchFamily="49" charset="-122"/>
              <a:ea typeface="隶书" panose="02010509060101010101" pitchFamily="49" charset="-122"/>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0">
        <p159:morph option="byObject"/>
      </p:transition>
    </mc:Choice>
    <mc:Fallback>
      <p:transition spd="slow"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首尾页">
    <p:spTree>
      <p:nvGrpSpPr>
        <p:cNvPr id="1" name=""/>
        <p:cNvGrpSpPr/>
        <p:nvPr/>
      </p:nvGrpSpPr>
      <p:grpSpPr>
        <a:xfrm>
          <a:off x="0" y="0"/>
          <a:ext cx="0" cy="0"/>
          <a:chOff x="0" y="0"/>
          <a:chExt cx="0" cy="0"/>
        </a:xfrm>
      </p:grpSpPr>
      <p:sp>
        <p:nvSpPr>
          <p:cNvPr id="11" name="矩形 10"/>
          <p:cNvSpPr/>
          <p:nvPr userDrawn="1"/>
        </p:nvSpPr>
        <p:spPr>
          <a:xfrm>
            <a:off x="1035958" y="459223"/>
            <a:ext cx="10046222" cy="523220"/>
          </a:xfrm>
          <a:prstGeom prst="rect">
            <a:avLst/>
          </a:prstGeom>
        </p:spPr>
        <p:txBody>
          <a:bodyPr wrap="square">
            <a:spAutoFit/>
          </a:bodyPr>
          <a:lstStyle/>
          <a:p>
            <a:pPr defTabSz="914400">
              <a:defRPr/>
            </a:pPr>
            <a:r>
              <a:rPr lang="zh-CN" altLang="en-US" sz="2800" b="1" dirty="0">
                <a:solidFill>
                  <a:srgbClr val="C00000"/>
                </a:solidFill>
                <a:latin typeface="思源宋体 CN Heavy" panose="02020900000000000000" pitchFamily="18" charset="-122"/>
                <a:ea typeface="思源宋体 CN Heavy" panose="02020900000000000000" pitchFamily="18" charset="-122"/>
              </a:rPr>
              <a:t>会议基本概况简介</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过渡页">
    <p:spTree>
      <p:nvGrpSpPr>
        <p:cNvPr id="1" name=""/>
        <p:cNvGrpSpPr/>
        <p:nvPr/>
      </p:nvGrpSpPr>
      <p:grpSpPr>
        <a:xfrm>
          <a:off x="0" y="0"/>
          <a:ext cx="0" cy="0"/>
          <a:chOff x="0" y="0"/>
          <a:chExt cx="0" cy="0"/>
        </a:xfrm>
      </p:grpSpPr>
      <p:sp>
        <p:nvSpPr>
          <p:cNvPr id="5" name="矩形 4"/>
          <p:cNvSpPr/>
          <p:nvPr userDrawn="1"/>
        </p:nvSpPr>
        <p:spPr>
          <a:xfrm>
            <a:off x="996689" y="477292"/>
            <a:ext cx="10046222" cy="523220"/>
          </a:xfrm>
          <a:prstGeom prst="rect">
            <a:avLst/>
          </a:prstGeom>
        </p:spPr>
        <p:txBody>
          <a:bodyPr wrap="square">
            <a:spAutoFit/>
          </a:bodyPr>
          <a:lstStyle/>
          <a:p>
            <a:pPr lvl="0" defTabSz="914400"/>
            <a:r>
              <a:rPr lang="zh-CN" altLang="en-US" sz="2800" b="1" dirty="0">
                <a:solidFill>
                  <a:srgbClr val="C00000"/>
                </a:solidFill>
                <a:latin typeface="思源宋体 CN Heavy" panose="02020900000000000000" pitchFamily="18" charset="-122"/>
                <a:ea typeface="思源宋体 CN Heavy" panose="02020900000000000000" pitchFamily="18" charset="-122"/>
              </a:rPr>
              <a:t>充分肯定十九届五中全会以来中央政治局的工作</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正文页">
    <p:spTree>
      <p:nvGrpSpPr>
        <p:cNvPr id="1" name=""/>
        <p:cNvGrpSpPr/>
        <p:nvPr/>
      </p:nvGrpSpPr>
      <p:grpSpPr>
        <a:xfrm>
          <a:off x="0" y="0"/>
          <a:ext cx="0" cy="0"/>
          <a:chOff x="0" y="0"/>
          <a:chExt cx="0" cy="0"/>
        </a:xfrm>
      </p:grpSpPr>
      <p:sp>
        <p:nvSpPr>
          <p:cNvPr id="4" name="矩形 3"/>
          <p:cNvSpPr/>
          <p:nvPr userDrawn="1"/>
        </p:nvSpPr>
        <p:spPr>
          <a:xfrm>
            <a:off x="1003299" y="467306"/>
            <a:ext cx="10036063" cy="523220"/>
          </a:xfrm>
          <a:prstGeom prst="rect">
            <a:avLst/>
          </a:prstGeom>
        </p:spPr>
        <p:txBody>
          <a:bodyPr wrap="square">
            <a:spAutoFit/>
          </a:bodyPr>
          <a:lstStyle/>
          <a:p>
            <a:pPr lvl="0" defTabSz="914400"/>
            <a:r>
              <a:rPr lang="zh-CN" altLang="en-US" sz="2800" b="1" dirty="0">
                <a:solidFill>
                  <a:srgbClr val="C00000"/>
                </a:solidFill>
                <a:latin typeface="思源宋体 CN Heavy" panose="02020900000000000000" pitchFamily="18" charset="-122"/>
                <a:ea typeface="思源宋体 CN Heavy" panose="02020900000000000000" pitchFamily="18" charset="-122"/>
              </a:rPr>
              <a:t>为何要总结党的百年奋斗的重大成就和历史经验</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首尾页">
    <p:spTree>
      <p:nvGrpSpPr>
        <p:cNvPr id="1" name=""/>
        <p:cNvGrpSpPr/>
        <p:nvPr/>
      </p:nvGrpSpPr>
      <p:grpSpPr>
        <a:xfrm>
          <a:off x="0" y="0"/>
          <a:ext cx="0" cy="0"/>
          <a:chOff x="0" y="0"/>
          <a:chExt cx="0" cy="0"/>
        </a:xfrm>
      </p:grpSpPr>
      <p:sp>
        <p:nvSpPr>
          <p:cNvPr id="11" name="矩形 10"/>
          <p:cNvSpPr/>
          <p:nvPr userDrawn="1"/>
        </p:nvSpPr>
        <p:spPr>
          <a:xfrm>
            <a:off x="1035958" y="459223"/>
            <a:ext cx="10046222" cy="523220"/>
          </a:xfrm>
          <a:prstGeom prst="rect">
            <a:avLst/>
          </a:prstGeom>
        </p:spPr>
        <p:txBody>
          <a:bodyPr wrap="square">
            <a:spAutoFit/>
          </a:bodyPr>
          <a:lstStyle/>
          <a:p>
            <a:pPr defTabSz="914400">
              <a:defRPr/>
            </a:pPr>
            <a:r>
              <a:rPr lang="zh-CN" altLang="en-US" sz="2800" b="1">
                <a:solidFill>
                  <a:srgbClr val="C00000"/>
                </a:solidFill>
                <a:latin typeface="思源宋体 CN Heavy" panose="02020900000000000000" pitchFamily="18" charset="-122"/>
                <a:ea typeface="思源宋体 CN Heavy" panose="02020900000000000000" pitchFamily="18" charset="-122"/>
              </a:rPr>
              <a:t>中国共产党百年奋斗的重大成就</a:t>
            </a:r>
            <a:endParaRPr lang="zh-CN" altLang="en-US" sz="2800" b="1" dirty="0">
              <a:solidFill>
                <a:srgbClr val="C00000"/>
              </a:solidFill>
              <a:latin typeface="思源宋体 CN Heavy" panose="02020900000000000000" pitchFamily="18" charset="-122"/>
              <a:ea typeface="思源宋体 CN Heavy" panose="02020900000000000000" pitchFamily="18"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首尾页">
    <p:spTree>
      <p:nvGrpSpPr>
        <p:cNvPr id="1" name=""/>
        <p:cNvGrpSpPr/>
        <p:nvPr/>
      </p:nvGrpSpPr>
      <p:grpSpPr>
        <a:xfrm>
          <a:off x="0" y="0"/>
          <a:ext cx="0" cy="0"/>
          <a:chOff x="0" y="0"/>
          <a:chExt cx="0" cy="0"/>
        </a:xfrm>
      </p:grpSpPr>
      <p:sp>
        <p:nvSpPr>
          <p:cNvPr id="11" name="矩形 10"/>
          <p:cNvSpPr/>
          <p:nvPr userDrawn="1"/>
        </p:nvSpPr>
        <p:spPr>
          <a:xfrm>
            <a:off x="1035958" y="459223"/>
            <a:ext cx="10046222" cy="523220"/>
          </a:xfrm>
          <a:prstGeom prst="rect">
            <a:avLst/>
          </a:prstGeom>
        </p:spPr>
        <p:txBody>
          <a:bodyPr wrap="square">
            <a:spAutoFit/>
          </a:bodyPr>
          <a:lstStyle/>
          <a:p>
            <a:pPr defTabSz="914400">
              <a:defRPr/>
            </a:pPr>
            <a:r>
              <a:rPr lang="zh-CN" altLang="en-US" sz="2800" b="1">
                <a:solidFill>
                  <a:srgbClr val="C00000"/>
                </a:solidFill>
                <a:latin typeface="思源宋体 CN Heavy" panose="02020900000000000000" pitchFamily="18" charset="-122"/>
                <a:ea typeface="思源宋体 CN Heavy" panose="02020900000000000000" pitchFamily="18" charset="-122"/>
              </a:rPr>
              <a:t>中国共产党百年奋斗的历史意义和历史经验</a:t>
            </a:r>
            <a:endParaRPr lang="zh-CN" altLang="en-US" sz="2800" b="1" dirty="0">
              <a:solidFill>
                <a:srgbClr val="C00000"/>
              </a:solidFill>
              <a:latin typeface="思源宋体 CN Heavy" panose="02020900000000000000" pitchFamily="18" charset="-122"/>
              <a:ea typeface="思源宋体 CN Heavy" panose="02020900000000000000" pitchFamily="18"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矩形 1"/>
          <p:cNvSpPr/>
          <p:nvPr userDrawn="1"/>
        </p:nvSpPr>
        <p:spPr>
          <a:xfrm>
            <a:off x="362857" y="371475"/>
            <a:ext cx="11466286" cy="6115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5" name="矩形 4"/>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隶书" panose="02010509060101010101" pitchFamily="49" charset="-122"/>
              <a:ea typeface="隶书" panose="020105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5" name="矩形 4"/>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隶书" panose="02010509060101010101" pitchFamily="49" charset="-122"/>
              <a:ea typeface="隶书" panose="020105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标题和竖排文字">
    <p:spTree>
      <p:nvGrpSpPr>
        <p:cNvPr id="1" name=""/>
        <p:cNvGrpSpPr/>
        <p:nvPr/>
      </p:nvGrpSpPr>
      <p:grpSpPr>
        <a:xfrm>
          <a:off x="0" y="0"/>
          <a:ext cx="0" cy="0"/>
          <a:chOff x="0" y="0"/>
          <a:chExt cx="0" cy="0"/>
        </a:xfrm>
      </p:grpSpPr>
      <p:sp>
        <p:nvSpPr>
          <p:cNvPr id="4" name="矩形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隶书" panose="02010509060101010101" pitchFamily="49" charset="-122"/>
              <a:ea typeface="隶书" panose="020105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atin typeface="隶书" panose="02010509060101010101" pitchFamily="49" charset="-122"/>
                <a:ea typeface="隶书" panose="02010509060101010101" pitchFamily="49" charset="-122"/>
              </a:defRPr>
            </a:lvl1pPr>
            <a:lvl2pPr>
              <a:defRPr sz="2800">
                <a:latin typeface="隶书" panose="02010509060101010101" pitchFamily="49" charset="-122"/>
                <a:ea typeface="隶书" panose="02010509060101010101" pitchFamily="49" charset="-122"/>
              </a:defRPr>
            </a:lvl2pPr>
            <a:lvl3pPr>
              <a:defRPr sz="2400">
                <a:latin typeface="隶书" panose="02010509060101010101" pitchFamily="49" charset="-122"/>
                <a:ea typeface="隶书" panose="02010509060101010101" pitchFamily="49" charset="-122"/>
              </a:defRPr>
            </a:lvl3pPr>
            <a:lvl4pPr>
              <a:defRPr sz="2000">
                <a:latin typeface="隶书" panose="02010509060101010101" pitchFamily="49" charset="-122"/>
                <a:ea typeface="隶书" panose="02010509060101010101" pitchFamily="49" charset="-122"/>
              </a:defRPr>
            </a:lvl4pPr>
            <a:lvl5pPr>
              <a:defRPr sz="2000">
                <a:latin typeface="隶书" panose="02010509060101010101" pitchFamily="49" charset="-122"/>
                <a:ea typeface="隶书" panose="02010509060101010101" pitchFamily="49" charset="-122"/>
              </a:defRPr>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atin typeface="隶书" panose="02010509060101010101" pitchFamily="49" charset="-122"/>
                <a:ea typeface="隶书" panose="02010509060101010101" pitchFamily="49" charset="-122"/>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a:defRPr>
                <a:latin typeface="隶书" panose="02010509060101010101" pitchFamily="49" charset="-122"/>
                <a:ea typeface="隶书" panose="02010509060101010101" pitchFamily="49" charset="-122"/>
              </a:defRPr>
            </a:lvl1pPr>
          </a:lstStyle>
          <a:p>
            <a:fld id="{4C1AB1C9-049D-4A9B-BD21-DF58E09AF71A}" type="datetimeFigureOut">
              <a:rPr lang="zh-CN" altLang="en-US" smtClean="0"/>
              <a:t>2022-11-5</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a:defRPr>
                <a:latin typeface="隶书" panose="02010509060101010101" pitchFamily="49" charset="-122"/>
                <a:ea typeface="隶书" panose="02010509060101010101" pitchFamily="49" charset="-122"/>
              </a:defRPr>
            </a:lvl1p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a:defRPr>
                <a:latin typeface="隶书" panose="02010509060101010101" pitchFamily="49" charset="-122"/>
                <a:ea typeface="隶书" panose="02010509060101010101" pitchFamily="49" charset="-122"/>
              </a:defRPr>
            </a:lvl1pPr>
          </a:lstStyle>
          <a:p>
            <a:fld id="{9C4CE7EB-28F6-4E38-ADFF-63D324580661}" type="slidenum">
              <a:rPr lang="zh-CN" altLang="en-US" smtClean="0"/>
              <a:t>‹#›</a:t>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atin typeface="隶书" panose="02010509060101010101" pitchFamily="49" charset="-122"/>
                <a:ea typeface="隶书" panose="02010509060101010101" pitchFamily="49" charset="-12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atin typeface="隶书" panose="02010509060101010101" pitchFamily="49" charset="-122"/>
                <a:ea typeface="隶书" panose="02010509060101010101" pitchFamily="49" charset="-122"/>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a:defRPr>
                <a:latin typeface="隶书" panose="02010509060101010101" pitchFamily="49" charset="-122"/>
                <a:ea typeface="隶书" panose="02010509060101010101" pitchFamily="49" charset="-122"/>
              </a:defRPr>
            </a:lvl1pPr>
          </a:lstStyle>
          <a:p>
            <a:fld id="{4C1AB1C9-049D-4A9B-BD21-DF58E09AF71A}" type="datetimeFigureOut">
              <a:rPr lang="zh-CN" altLang="en-US" smtClean="0"/>
              <a:t>2022-11-5</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a:defRPr>
                <a:latin typeface="隶书" panose="02010509060101010101" pitchFamily="49" charset="-122"/>
                <a:ea typeface="隶书" panose="02010509060101010101" pitchFamily="49" charset="-122"/>
              </a:defRPr>
            </a:lvl1p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a:defRPr>
                <a:latin typeface="隶书" panose="02010509060101010101" pitchFamily="49" charset="-122"/>
                <a:ea typeface="隶书" panose="02010509060101010101" pitchFamily="49" charset="-122"/>
              </a:defRPr>
            </a:lvl1pPr>
          </a:lstStyle>
          <a:p>
            <a:fld id="{9C4CE7EB-28F6-4E38-ADFF-63D324580661}" type="slidenum">
              <a:rPr lang="zh-CN" altLang="en-US" smtClean="0"/>
              <a:t>‹#›</a:t>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lvl1pPr>
              <a:defRPr>
                <a:latin typeface="隶书" panose="02010509060101010101" pitchFamily="49" charset="-122"/>
                <a:ea typeface="隶书" panose="02010509060101010101" pitchFamily="49" charset="-122"/>
              </a:defRPr>
            </a:lvl1pPr>
            <a:lvl2pPr>
              <a:defRPr>
                <a:latin typeface="隶书" panose="02010509060101010101" pitchFamily="49" charset="-122"/>
                <a:ea typeface="隶书" panose="02010509060101010101" pitchFamily="49" charset="-122"/>
              </a:defRPr>
            </a:lvl2pPr>
            <a:lvl3pPr>
              <a:defRPr>
                <a:latin typeface="隶书" panose="02010509060101010101" pitchFamily="49" charset="-122"/>
                <a:ea typeface="隶书" panose="02010509060101010101" pitchFamily="49" charset="-122"/>
              </a:defRPr>
            </a:lvl3pPr>
            <a:lvl4pPr>
              <a:defRPr>
                <a:latin typeface="隶书" panose="02010509060101010101" pitchFamily="49" charset="-122"/>
                <a:ea typeface="隶书" panose="02010509060101010101" pitchFamily="49" charset="-122"/>
              </a:defRPr>
            </a:lvl4pPr>
            <a:lvl5pPr>
              <a:defRPr>
                <a:latin typeface="隶书" panose="02010509060101010101" pitchFamily="49" charset="-122"/>
                <a:ea typeface="隶书" panose="02010509060101010101" pitchFamily="49" charset="-122"/>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a:defRPr>
                <a:latin typeface="隶书" panose="02010509060101010101" pitchFamily="49" charset="-122"/>
                <a:ea typeface="隶书" panose="02010509060101010101" pitchFamily="49" charset="-122"/>
              </a:defRPr>
            </a:lvl1pPr>
          </a:lstStyle>
          <a:p>
            <a:fld id="{4C1AB1C9-049D-4A9B-BD21-DF58E09AF71A}" type="datetimeFigureOut">
              <a:rPr lang="zh-CN" altLang="en-US" smtClean="0"/>
              <a:t>2022-11-5</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a:defRPr>
                <a:latin typeface="隶书" panose="02010509060101010101" pitchFamily="49" charset="-122"/>
                <a:ea typeface="隶书" panose="02010509060101010101" pitchFamily="49" charset="-122"/>
              </a:defRPr>
            </a:lvl1p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a:defRPr>
                <a:latin typeface="隶书" panose="02010509060101010101" pitchFamily="49" charset="-122"/>
                <a:ea typeface="隶书" panose="02010509060101010101" pitchFamily="49" charset="-122"/>
              </a:defRPr>
            </a:lvl1pPr>
          </a:lstStyle>
          <a:p>
            <a:fld id="{9C4CE7EB-28F6-4E38-ADFF-63D324580661}" type="slidenum">
              <a:rPr lang="zh-CN" altLang="en-US" smtClean="0"/>
              <a:t>‹#›</a:t>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lvl1pPr>
              <a:defRPr>
                <a:latin typeface="隶书" panose="02010509060101010101" pitchFamily="49" charset="-122"/>
                <a:ea typeface="隶书" panose="02010509060101010101" pitchFamily="49" charset="-122"/>
              </a:defRPr>
            </a:lvl1pPr>
            <a:lvl2pPr>
              <a:defRPr>
                <a:latin typeface="隶书" panose="02010509060101010101" pitchFamily="49" charset="-122"/>
                <a:ea typeface="隶书" panose="02010509060101010101" pitchFamily="49" charset="-122"/>
              </a:defRPr>
            </a:lvl2pPr>
            <a:lvl3pPr>
              <a:defRPr>
                <a:latin typeface="隶书" panose="02010509060101010101" pitchFamily="49" charset="-122"/>
                <a:ea typeface="隶书" panose="02010509060101010101" pitchFamily="49" charset="-122"/>
              </a:defRPr>
            </a:lvl3pPr>
            <a:lvl4pPr>
              <a:defRPr>
                <a:latin typeface="隶书" panose="02010509060101010101" pitchFamily="49" charset="-122"/>
                <a:ea typeface="隶书" panose="02010509060101010101" pitchFamily="49" charset="-122"/>
              </a:defRPr>
            </a:lvl4pPr>
            <a:lvl5pPr>
              <a:defRPr>
                <a:latin typeface="隶书" panose="02010509060101010101" pitchFamily="49" charset="-122"/>
                <a:ea typeface="隶书" panose="02010509060101010101" pitchFamily="49" charset="-122"/>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a:defRPr>
                <a:latin typeface="隶书" panose="02010509060101010101" pitchFamily="49" charset="-122"/>
                <a:ea typeface="隶书" panose="02010509060101010101" pitchFamily="49" charset="-122"/>
              </a:defRPr>
            </a:lvl1pPr>
          </a:lstStyle>
          <a:p>
            <a:fld id="{4C1AB1C9-049D-4A9B-BD21-DF58E09AF71A}" type="datetimeFigureOut">
              <a:rPr lang="zh-CN" altLang="en-US" smtClean="0"/>
              <a:t>2022-11-5</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a:defRPr>
                <a:latin typeface="隶书" panose="02010509060101010101" pitchFamily="49" charset="-122"/>
                <a:ea typeface="隶书" panose="02010509060101010101" pitchFamily="49" charset="-122"/>
              </a:defRPr>
            </a:lvl1p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a:defRPr>
                <a:latin typeface="隶书" panose="02010509060101010101" pitchFamily="49" charset="-122"/>
                <a:ea typeface="隶书" panose="02010509060101010101" pitchFamily="49" charset="-122"/>
              </a:defRPr>
            </a:lvl1pPr>
          </a:lstStyle>
          <a:p>
            <a:fld id="{9C4CE7EB-28F6-4E38-ADFF-63D324580661}" type="slidenum">
              <a:rPr lang="zh-CN" altLang="en-US" smtClean="0"/>
              <a:t>‹#›</a:t>
            </a:fld>
            <a:endParaRPr lang="zh-CN" altLang="en-US"/>
          </a:p>
        </p:txBody>
      </p:sp>
      <p:sp>
        <p:nvSpPr>
          <p:cNvPr id="7" name="矩形 6"/>
          <p:cNvSpPr/>
          <p:nvPr userDrawn="1"/>
        </p:nvSpPr>
        <p:spPr>
          <a:xfrm>
            <a:off x="-3070479" y="-2488105"/>
            <a:ext cx="12192000" cy="6900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隶书" panose="02010509060101010101" pitchFamily="49" charset="-122"/>
              <a:ea typeface="隶书" panose="02010509060101010101" pitchFamily="49" charset="-122"/>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0">
        <p159:morph option="byObject"/>
      </p:transition>
    </mc:Choice>
    <mc:Fallback>
      <p:transition spd="slow" advTm="0">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首尾页">
    <p:spTree>
      <p:nvGrpSpPr>
        <p:cNvPr id="1" name=""/>
        <p:cNvGrpSpPr/>
        <p:nvPr/>
      </p:nvGrpSpPr>
      <p:grpSpPr>
        <a:xfrm>
          <a:off x="0" y="0"/>
          <a:ext cx="0" cy="0"/>
          <a:chOff x="0" y="0"/>
          <a:chExt cx="0" cy="0"/>
        </a:xfrm>
      </p:grpSpPr>
      <p:sp>
        <p:nvSpPr>
          <p:cNvPr id="11" name="矩形 10"/>
          <p:cNvSpPr/>
          <p:nvPr userDrawn="1"/>
        </p:nvSpPr>
        <p:spPr>
          <a:xfrm>
            <a:off x="1035958" y="459223"/>
            <a:ext cx="10046222" cy="523220"/>
          </a:xfrm>
          <a:prstGeom prst="rect">
            <a:avLst/>
          </a:prstGeom>
        </p:spPr>
        <p:txBody>
          <a:bodyPr wrap="square">
            <a:spAutoFit/>
          </a:bodyPr>
          <a:lstStyle/>
          <a:p>
            <a:pPr defTabSz="914400">
              <a:defRPr/>
            </a:pPr>
            <a:r>
              <a:rPr lang="zh-CN" altLang="en-US" sz="2800" b="1" dirty="0">
                <a:solidFill>
                  <a:srgbClr val="C00000"/>
                </a:solidFill>
                <a:latin typeface="思源宋体 CN Heavy" panose="02020900000000000000" pitchFamily="18" charset="-122"/>
                <a:ea typeface="思源宋体 CN Heavy" panose="02020900000000000000" pitchFamily="18" charset="-122"/>
              </a:rPr>
              <a:t>会议基本概况简介</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过渡页">
    <p:spTree>
      <p:nvGrpSpPr>
        <p:cNvPr id="1" name=""/>
        <p:cNvGrpSpPr/>
        <p:nvPr/>
      </p:nvGrpSpPr>
      <p:grpSpPr>
        <a:xfrm>
          <a:off x="0" y="0"/>
          <a:ext cx="0" cy="0"/>
          <a:chOff x="0" y="0"/>
          <a:chExt cx="0" cy="0"/>
        </a:xfrm>
      </p:grpSpPr>
      <p:sp>
        <p:nvSpPr>
          <p:cNvPr id="5" name="矩形 4"/>
          <p:cNvSpPr/>
          <p:nvPr userDrawn="1"/>
        </p:nvSpPr>
        <p:spPr>
          <a:xfrm>
            <a:off x="996689" y="477292"/>
            <a:ext cx="10046222" cy="523220"/>
          </a:xfrm>
          <a:prstGeom prst="rect">
            <a:avLst/>
          </a:prstGeom>
        </p:spPr>
        <p:txBody>
          <a:bodyPr wrap="square">
            <a:spAutoFit/>
          </a:bodyPr>
          <a:lstStyle/>
          <a:p>
            <a:pPr lvl="0" defTabSz="914400"/>
            <a:r>
              <a:rPr lang="zh-CN" altLang="en-US" sz="2800" b="1" dirty="0">
                <a:solidFill>
                  <a:srgbClr val="C00000"/>
                </a:solidFill>
                <a:latin typeface="思源宋体 CN Heavy" panose="02020900000000000000" pitchFamily="18" charset="-122"/>
                <a:ea typeface="思源宋体 CN Heavy" panose="02020900000000000000" pitchFamily="18" charset="-122"/>
              </a:rPr>
              <a:t>充分肯定十九届五中全会以来中央政治局的工作</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正文页">
    <p:spTree>
      <p:nvGrpSpPr>
        <p:cNvPr id="1" name=""/>
        <p:cNvGrpSpPr/>
        <p:nvPr/>
      </p:nvGrpSpPr>
      <p:grpSpPr>
        <a:xfrm>
          <a:off x="0" y="0"/>
          <a:ext cx="0" cy="0"/>
          <a:chOff x="0" y="0"/>
          <a:chExt cx="0" cy="0"/>
        </a:xfrm>
      </p:grpSpPr>
      <p:sp>
        <p:nvSpPr>
          <p:cNvPr id="4" name="矩形 3"/>
          <p:cNvSpPr/>
          <p:nvPr userDrawn="1"/>
        </p:nvSpPr>
        <p:spPr>
          <a:xfrm>
            <a:off x="1003299" y="467306"/>
            <a:ext cx="10036063" cy="523220"/>
          </a:xfrm>
          <a:prstGeom prst="rect">
            <a:avLst/>
          </a:prstGeom>
        </p:spPr>
        <p:txBody>
          <a:bodyPr wrap="square">
            <a:spAutoFit/>
          </a:bodyPr>
          <a:lstStyle/>
          <a:p>
            <a:pPr lvl="0" defTabSz="914400"/>
            <a:r>
              <a:rPr lang="zh-CN" altLang="en-US" sz="2800" b="1" dirty="0">
                <a:solidFill>
                  <a:srgbClr val="C00000"/>
                </a:solidFill>
                <a:latin typeface="思源宋体 CN Heavy" panose="02020900000000000000" pitchFamily="18" charset="-122"/>
                <a:ea typeface="思源宋体 CN Heavy" panose="02020900000000000000" pitchFamily="18" charset="-122"/>
              </a:rPr>
              <a:t>为何要总结党的百年奋斗的重大成就和历史经验</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首尾页">
    <p:spTree>
      <p:nvGrpSpPr>
        <p:cNvPr id="1" name=""/>
        <p:cNvGrpSpPr/>
        <p:nvPr/>
      </p:nvGrpSpPr>
      <p:grpSpPr>
        <a:xfrm>
          <a:off x="0" y="0"/>
          <a:ext cx="0" cy="0"/>
          <a:chOff x="0" y="0"/>
          <a:chExt cx="0" cy="0"/>
        </a:xfrm>
      </p:grpSpPr>
      <p:sp>
        <p:nvSpPr>
          <p:cNvPr id="11" name="矩形 10"/>
          <p:cNvSpPr/>
          <p:nvPr userDrawn="1"/>
        </p:nvSpPr>
        <p:spPr>
          <a:xfrm>
            <a:off x="1035958" y="459223"/>
            <a:ext cx="10046222" cy="523220"/>
          </a:xfrm>
          <a:prstGeom prst="rect">
            <a:avLst/>
          </a:prstGeom>
        </p:spPr>
        <p:txBody>
          <a:bodyPr wrap="square">
            <a:spAutoFit/>
          </a:bodyPr>
          <a:lstStyle/>
          <a:p>
            <a:pPr defTabSz="914400">
              <a:defRPr/>
            </a:pPr>
            <a:r>
              <a:rPr lang="zh-CN" altLang="en-US" sz="2800" b="1">
                <a:solidFill>
                  <a:srgbClr val="C00000"/>
                </a:solidFill>
                <a:latin typeface="思源宋体 CN Heavy" panose="02020900000000000000" pitchFamily="18" charset="-122"/>
                <a:ea typeface="思源宋体 CN Heavy" panose="02020900000000000000" pitchFamily="18" charset="-122"/>
              </a:rPr>
              <a:t>中国共产党百年奋斗的重大成就</a:t>
            </a:r>
            <a:endParaRPr lang="zh-CN" altLang="en-US" sz="2800" b="1" dirty="0">
              <a:solidFill>
                <a:srgbClr val="C00000"/>
              </a:solidFill>
              <a:latin typeface="思源宋体 CN Heavy" panose="02020900000000000000" pitchFamily="18" charset="-122"/>
              <a:ea typeface="思源宋体 CN Heavy" panose="02020900000000000000" pitchFamily="18"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首尾页">
    <p:spTree>
      <p:nvGrpSpPr>
        <p:cNvPr id="1" name=""/>
        <p:cNvGrpSpPr/>
        <p:nvPr/>
      </p:nvGrpSpPr>
      <p:grpSpPr>
        <a:xfrm>
          <a:off x="0" y="0"/>
          <a:ext cx="0" cy="0"/>
          <a:chOff x="0" y="0"/>
          <a:chExt cx="0" cy="0"/>
        </a:xfrm>
      </p:grpSpPr>
      <p:sp>
        <p:nvSpPr>
          <p:cNvPr id="11" name="矩形 10"/>
          <p:cNvSpPr/>
          <p:nvPr userDrawn="1"/>
        </p:nvSpPr>
        <p:spPr>
          <a:xfrm>
            <a:off x="1035958" y="459223"/>
            <a:ext cx="10046222" cy="523220"/>
          </a:xfrm>
          <a:prstGeom prst="rect">
            <a:avLst/>
          </a:prstGeom>
        </p:spPr>
        <p:txBody>
          <a:bodyPr wrap="square">
            <a:spAutoFit/>
          </a:bodyPr>
          <a:lstStyle/>
          <a:p>
            <a:pPr defTabSz="914400">
              <a:defRPr/>
            </a:pPr>
            <a:r>
              <a:rPr lang="zh-CN" altLang="en-US" sz="2800" b="1">
                <a:solidFill>
                  <a:srgbClr val="C00000"/>
                </a:solidFill>
                <a:latin typeface="思源宋体 CN Heavy" panose="02020900000000000000" pitchFamily="18" charset="-122"/>
                <a:ea typeface="思源宋体 CN Heavy" panose="02020900000000000000" pitchFamily="18" charset="-122"/>
              </a:rPr>
              <a:t>中国共产党百年奋斗的历史意义和历史经验</a:t>
            </a:r>
            <a:endParaRPr lang="zh-CN" altLang="en-US" sz="2800" b="1" dirty="0">
              <a:solidFill>
                <a:srgbClr val="C00000"/>
              </a:solidFill>
              <a:latin typeface="思源宋体 CN Heavy" panose="02020900000000000000" pitchFamily="18" charset="-122"/>
              <a:ea typeface="思源宋体 CN Heavy" panose="02020900000000000000" pitchFamily="18"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image" Target="../media/image1.png"/><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theme" Target="../theme/theme2.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矩形 1"/>
          <p:cNvSpPr/>
          <p:nvPr userDrawn="1"/>
        </p:nvSpPr>
        <p:spPr>
          <a:xfrm>
            <a:off x="362857" y="371475"/>
            <a:ext cx="11466286" cy="6115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隶书" panose="02010509060101010101" pitchFamily="49" charset="-122"/>
              <a:ea typeface="隶书" panose="02010509060101010101" pitchFamily="49" charset="-122"/>
            </a:endParaRPr>
          </a:p>
        </p:txBody>
      </p:sp>
      <p:grpSp>
        <p:nvGrpSpPr>
          <p:cNvPr id="4" name="组合 3"/>
          <p:cNvGrpSpPr/>
          <p:nvPr userDrawn="1"/>
        </p:nvGrpSpPr>
        <p:grpSpPr>
          <a:xfrm>
            <a:off x="455386" y="430547"/>
            <a:ext cx="580572" cy="580572"/>
            <a:chOff x="2090057" y="2091871"/>
            <a:chExt cx="1248229" cy="1248229"/>
          </a:xfrm>
        </p:grpSpPr>
        <p:sp>
          <p:nvSpPr>
            <p:cNvPr id="5" name="椭圆 4"/>
            <p:cNvSpPr/>
            <p:nvPr userDrawn="1"/>
          </p:nvSpPr>
          <p:spPr>
            <a:xfrm>
              <a:off x="2090057" y="2091871"/>
              <a:ext cx="1248229" cy="124822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descr="图标&#10;&#10;描述已自动生成"/>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2090057" y="2091871"/>
              <a:ext cx="1248229" cy="1248229"/>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矩形 1"/>
          <p:cNvSpPr/>
          <p:nvPr userDrawn="1"/>
        </p:nvSpPr>
        <p:spPr>
          <a:xfrm>
            <a:off x="362857" y="371475"/>
            <a:ext cx="11466286" cy="6115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隶书" panose="02010509060101010101" pitchFamily="49" charset="-122"/>
              <a:ea typeface="隶书" panose="02010509060101010101" pitchFamily="49" charset="-122"/>
            </a:endParaRPr>
          </a:p>
        </p:txBody>
      </p:sp>
      <p:grpSp>
        <p:nvGrpSpPr>
          <p:cNvPr id="4" name="组合 3"/>
          <p:cNvGrpSpPr/>
          <p:nvPr userDrawn="1"/>
        </p:nvGrpSpPr>
        <p:grpSpPr>
          <a:xfrm>
            <a:off x="455386" y="430547"/>
            <a:ext cx="580572" cy="580572"/>
            <a:chOff x="2090057" y="2091871"/>
            <a:chExt cx="1248229" cy="1248229"/>
          </a:xfrm>
        </p:grpSpPr>
        <p:sp>
          <p:nvSpPr>
            <p:cNvPr id="5" name="椭圆 4"/>
            <p:cNvSpPr/>
            <p:nvPr userDrawn="1"/>
          </p:nvSpPr>
          <p:spPr>
            <a:xfrm>
              <a:off x="2090057" y="2091871"/>
              <a:ext cx="1248229" cy="124822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descr="图标&#10;&#10;描述已自动生成"/>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2090057" y="2091871"/>
              <a:ext cx="1248229" cy="1248229"/>
            </a:xfrm>
            <a:prstGeom prst="rect">
              <a:avLst/>
            </a:prstGeom>
          </p:spPr>
        </p:pic>
      </p:gr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1.xml"/><Relationship Id="rId7" Type="http://schemas.openxmlformats.org/officeDocument/2006/relationships/tags" Target="../tags/tag5.xml"/><Relationship Id="rId12"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tags" Target="../tags/tag4.xml"/><Relationship Id="rId11" Type="http://schemas.openxmlformats.org/officeDocument/2006/relationships/image" Target="../media/image3.png"/><Relationship Id="rId5" Type="http://schemas.openxmlformats.org/officeDocument/2006/relationships/tags" Target="../tags/tag3.xml"/><Relationship Id="rId10" Type="http://schemas.openxmlformats.org/officeDocument/2006/relationships/image" Target="../media/image2.jpeg"/><Relationship Id="rId4" Type="http://schemas.openxmlformats.org/officeDocument/2006/relationships/tags" Target="../tags/tag2.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21.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tags" Target="../tags/tag9.xml"/><Relationship Id="rId11" Type="http://schemas.openxmlformats.org/officeDocument/2006/relationships/image" Target="../media/image3.png"/><Relationship Id="rId5" Type="http://schemas.openxmlformats.org/officeDocument/2006/relationships/tags" Target="../tags/tag8.xml"/><Relationship Id="rId10" Type="http://schemas.openxmlformats.org/officeDocument/2006/relationships/image" Target="../media/image2.jpeg"/><Relationship Id="rId4" Type="http://schemas.openxmlformats.org/officeDocument/2006/relationships/tags" Target="../tags/tag7.xml"/><Relationship Id="rId9"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0"/>
          <a:stretch>
            <a:fillRect/>
          </a:stretch>
        </a:blipFill>
        <a:effectLst/>
      </p:bgPr>
    </p:bg>
    <p:spTree>
      <p:nvGrpSpPr>
        <p:cNvPr id="1" name=""/>
        <p:cNvGrpSpPr/>
        <p:nvPr/>
      </p:nvGrpSpPr>
      <p:grpSpPr>
        <a:xfrm>
          <a:off x="0" y="0"/>
          <a:ext cx="0" cy="0"/>
          <a:chOff x="0" y="0"/>
          <a:chExt cx="0" cy="0"/>
        </a:xfrm>
      </p:grpSpPr>
      <p:pic>
        <p:nvPicPr>
          <p:cNvPr id="5" name="图片 4" descr="张着嘴&#10;&#10;中度可信度描述已自动生成"/>
          <p:cNvPicPr>
            <a:picLocks noChangeAspect="1"/>
          </p:cNvPicPr>
          <p:nvPr/>
        </p:nvPicPr>
        <p:blipFill rotWithShape="1">
          <a:blip r:embed="rId11" cstate="print">
            <a:extLst>
              <a:ext uri="{28A0092B-C50C-407E-A947-70E740481C1C}">
                <a14:useLocalDpi xmlns:a14="http://schemas.microsoft.com/office/drawing/2010/main" val="0"/>
              </a:ext>
            </a:extLst>
          </a:blip>
          <a:srcRect l="38214" t="77138"/>
          <a:stretch>
            <a:fillRect/>
          </a:stretch>
        </p:blipFill>
        <p:spPr>
          <a:xfrm>
            <a:off x="4659086" y="5289756"/>
            <a:ext cx="7532914" cy="1567518"/>
          </a:xfrm>
          <a:prstGeom prst="rect">
            <a:avLst/>
          </a:prstGeom>
        </p:spPr>
      </p:pic>
      <p:sp>
        <p:nvSpPr>
          <p:cNvPr id="38" name="文本框 37"/>
          <p:cNvSpPr txBox="1"/>
          <p:nvPr/>
        </p:nvSpPr>
        <p:spPr>
          <a:xfrm>
            <a:off x="3856160" y="4321405"/>
            <a:ext cx="184731" cy="369332"/>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b="0" i="0" u="none" strike="noStrike" kern="0" cap="none" spc="0" normalizeH="0" baseline="0" noProof="0" dirty="0">
              <a:ln>
                <a:noFill/>
              </a:ln>
              <a:solidFill>
                <a:srgbClr val="F4DB9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8" name="矩形 17"/>
          <p:cNvSpPr/>
          <p:nvPr/>
        </p:nvSpPr>
        <p:spPr>
          <a:xfrm>
            <a:off x="1002297" y="2058117"/>
            <a:ext cx="10187404" cy="1061829"/>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6300" b="1" i="0" u="none" strike="noStrike" kern="1200" cap="none" spc="-300" normalizeH="0" baseline="0" noProof="0" dirty="0">
                <a:ln>
                  <a:noFill/>
                </a:ln>
                <a:gradFill>
                  <a:gsLst>
                    <a:gs pos="0">
                      <a:srgbClr val="F0CC75"/>
                    </a:gs>
                    <a:gs pos="100000">
                      <a:srgbClr val="F0CC75"/>
                    </a:gs>
                    <a:gs pos="43000">
                      <a:srgbClr val="F7E6BB"/>
                    </a:gs>
                  </a:gsLst>
                  <a:lin ang="5400000" scaled="1"/>
                </a:gradFill>
                <a:effectLst>
                  <a:outerShdw blurRad="38100" dist="152400" dir="8700000" algn="tl">
                    <a:srgbClr val="000000">
                      <a:alpha val="20000"/>
                    </a:srgbClr>
                  </a:outerShdw>
                </a:effectLst>
                <a:uLnTx/>
                <a:uFillTx/>
                <a:latin typeface="汉仪雅酷黑 85W" panose="020B0904020202020204" pitchFamily="34" charset="-122"/>
                <a:ea typeface="汉仪雅酷黑 85W" panose="020B0904020202020204" pitchFamily="34" charset="-122"/>
                <a:sym typeface="思源黑体" panose="020B0500000000000000" pitchFamily="34" charset="-122"/>
              </a:rPr>
              <a:t>百年奋斗重大成就和历史经验</a:t>
            </a:r>
          </a:p>
        </p:txBody>
      </p:sp>
      <p:sp>
        <p:nvSpPr>
          <p:cNvPr id="14" name="TextBox 12"/>
          <p:cNvSpPr txBox="1"/>
          <p:nvPr/>
        </p:nvSpPr>
        <p:spPr>
          <a:xfrm>
            <a:off x="1882361" y="3115528"/>
            <a:ext cx="8427278" cy="400110"/>
          </a:xfrm>
          <a:prstGeom prst="rect">
            <a:avLst/>
          </a:prstGeom>
        </p:spPr>
        <p:txBody>
          <a:bodyPr wrap="square">
            <a:spAutoFit/>
          </a:bodyPr>
          <a:lstStyle>
            <a:defPPr>
              <a:defRPr lang="zh-CN"/>
            </a:defPPr>
            <a:lvl1pPr marR="0" lvl="0" indent="0" algn="ctr" defTabSz="457200" fontAlgn="auto">
              <a:lnSpc>
                <a:spcPct val="100000"/>
              </a:lnSpc>
              <a:spcBef>
                <a:spcPts val="0"/>
              </a:spcBef>
              <a:spcAft>
                <a:spcPts val="0"/>
              </a:spcAft>
              <a:buClrTx/>
              <a:buSzTx/>
              <a:buFontTx/>
              <a:buNone/>
              <a:defRPr kumimoji="0" sz="6300" b="1" i="0" u="none" strike="noStrike" cap="none" spc="-300" normalizeH="0" baseline="0">
                <a:ln>
                  <a:noFill/>
                </a:ln>
                <a:gradFill>
                  <a:gsLst>
                    <a:gs pos="0">
                      <a:srgbClr val="FF0000"/>
                    </a:gs>
                    <a:gs pos="100000">
                      <a:srgbClr val="680000"/>
                    </a:gs>
                    <a:gs pos="43000">
                      <a:srgbClr val="FF0000"/>
                    </a:gs>
                  </a:gsLst>
                  <a:lin ang="5400000" scaled="1"/>
                </a:gradFill>
                <a:effectLst/>
                <a:uLnTx/>
                <a:uFillTx/>
                <a:latin typeface="汉仪雅酷黑 85W" panose="020B0904020202020204" pitchFamily="34" charset="-122"/>
                <a:ea typeface="汉仪雅酷黑 85W" panose="020B0904020202020204" pitchFamily="34" charset="-122"/>
              </a:defRPr>
            </a:lvl1pPr>
          </a:lstStyle>
          <a:p>
            <a:pPr algn="dist"/>
            <a:r>
              <a:rPr lang="zh-CN" altLang="en-US" sz="2000" dirty="0">
                <a:solidFill>
                  <a:srgbClr val="F4DB9E"/>
                </a:solidFill>
                <a:sym typeface="思源黑体" panose="020B0500000000000000" pitchFamily="34" charset="-122"/>
              </a:rPr>
              <a:t>以史为鉴、开创未来，在新时代新征程上赢得更加伟大的胜利和荣光</a:t>
            </a:r>
          </a:p>
        </p:txBody>
      </p:sp>
      <p:grpSp>
        <p:nvGrpSpPr>
          <p:cNvPr id="54" name="组合 53"/>
          <p:cNvGrpSpPr/>
          <p:nvPr/>
        </p:nvGrpSpPr>
        <p:grpSpPr>
          <a:xfrm>
            <a:off x="3491091" y="1351428"/>
            <a:ext cx="5209818" cy="607545"/>
            <a:chOff x="3491091" y="1351428"/>
            <a:chExt cx="5209818" cy="607545"/>
          </a:xfrm>
        </p:grpSpPr>
        <p:sp>
          <p:nvSpPr>
            <p:cNvPr id="2" name="矩形: 圆角 1"/>
            <p:cNvSpPr/>
            <p:nvPr/>
          </p:nvSpPr>
          <p:spPr>
            <a:xfrm>
              <a:off x="3491091" y="1351428"/>
              <a:ext cx="5209818" cy="607545"/>
            </a:xfrm>
            <a:prstGeom prst="roundRect">
              <a:avLst>
                <a:gd name="adj" fmla="val 50000"/>
              </a:avLst>
            </a:prstGeom>
            <a:gradFill>
              <a:gsLst>
                <a:gs pos="83000">
                  <a:srgbClr val="A10000"/>
                </a:gs>
                <a:gs pos="32000">
                  <a:srgbClr val="FF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2"/>
            <p:cNvSpPr txBox="1"/>
            <p:nvPr/>
          </p:nvSpPr>
          <p:spPr>
            <a:xfrm>
              <a:off x="4124773" y="1362813"/>
              <a:ext cx="3942455" cy="58477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srgbClr val="F7E6BB"/>
                  </a:solidFill>
                  <a:effectLst/>
                  <a:uLnTx/>
                  <a:uFillTx/>
                  <a:latin typeface="汉仪雅酷黑 85W" panose="020B0904020202020204" pitchFamily="34" charset="-122"/>
                  <a:ea typeface="汉仪雅酷黑 85W" panose="020B0904020202020204" pitchFamily="34" charset="-122"/>
                  <a:sym typeface="思源黑体" panose="020B0500000000000000" pitchFamily="34" charset="-122"/>
                </a:rPr>
                <a:t>全面总结学习党的</a:t>
              </a:r>
            </a:p>
          </p:txBody>
        </p:sp>
      </p:grpSp>
      <p:grpSp>
        <p:nvGrpSpPr>
          <p:cNvPr id="8" name="组合 7"/>
          <p:cNvGrpSpPr/>
          <p:nvPr/>
        </p:nvGrpSpPr>
        <p:grpSpPr>
          <a:xfrm>
            <a:off x="2385552" y="3653919"/>
            <a:ext cx="7460133" cy="340128"/>
            <a:chOff x="2385552" y="3552319"/>
            <a:chExt cx="7460133" cy="340128"/>
          </a:xfrm>
          <a:solidFill>
            <a:srgbClr val="F4DB9E"/>
          </a:solidFill>
        </p:grpSpPr>
        <p:grpSp>
          <p:nvGrpSpPr>
            <p:cNvPr id="23" name="组合 22"/>
            <p:cNvGrpSpPr/>
            <p:nvPr/>
          </p:nvGrpSpPr>
          <p:grpSpPr>
            <a:xfrm>
              <a:off x="5504157" y="3552319"/>
              <a:ext cx="1183683" cy="340128"/>
              <a:chOff x="3965502" y="1879809"/>
              <a:chExt cx="1193100" cy="342834"/>
            </a:xfrm>
            <a:grpFill/>
          </p:grpSpPr>
          <p:sp>
            <p:nvSpPr>
              <p:cNvPr id="24" name="PA-dark-star-shape_15445"/>
              <p:cNvSpPr>
                <a:spLocks noChangeAspect="1"/>
              </p:cNvSpPr>
              <p:nvPr>
                <p:custDataLst>
                  <p:tags r:id="rId3"/>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solidFill>
                  <a:srgbClr val="F4DB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sym typeface="+mn-lt"/>
                </a:endParaRPr>
              </a:p>
            </p:txBody>
          </p:sp>
          <p:sp>
            <p:nvSpPr>
              <p:cNvPr id="25" name="PA-dark-star-shape_15445"/>
              <p:cNvSpPr>
                <a:spLocks noChangeAspect="1"/>
              </p:cNvSpPr>
              <p:nvPr>
                <p:custDataLst>
                  <p:tags r:id="rId4"/>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solidFill>
                  <a:srgbClr val="F4DB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sym typeface="+mn-lt"/>
                </a:endParaRPr>
              </a:p>
            </p:txBody>
          </p:sp>
          <p:sp>
            <p:nvSpPr>
              <p:cNvPr id="26" name="PA-dark-star-shape_15445"/>
              <p:cNvSpPr>
                <a:spLocks noChangeAspect="1"/>
              </p:cNvSpPr>
              <p:nvPr>
                <p:custDataLst>
                  <p:tags r:id="rId5"/>
                </p:custDataLst>
              </p:nvPr>
            </p:nvSpPr>
            <p:spPr bwMode="auto">
              <a:xfrm>
                <a:off x="4161559"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solidFill>
                  <a:srgbClr val="F4DB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sym typeface="+mn-lt"/>
                </a:endParaRPr>
              </a:p>
            </p:txBody>
          </p:sp>
          <p:sp>
            <p:nvSpPr>
              <p:cNvPr id="27" name="PA-dark-star-shape_15445"/>
              <p:cNvSpPr>
                <a:spLocks noChangeAspect="1"/>
              </p:cNvSpPr>
              <p:nvPr>
                <p:custDataLst>
                  <p:tags r:id="rId6"/>
                </p:custDataLst>
              </p:nvPr>
            </p:nvSpPr>
            <p:spPr bwMode="auto">
              <a:xfrm>
                <a:off x="396550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solidFill>
                  <a:srgbClr val="F4DB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sym typeface="+mn-lt"/>
                </a:endParaRPr>
              </a:p>
            </p:txBody>
          </p:sp>
          <p:sp>
            <p:nvSpPr>
              <p:cNvPr id="28" name="PA-dark-star-shape_15445"/>
              <p:cNvSpPr>
                <a:spLocks noChangeAspect="1"/>
              </p:cNvSpPr>
              <p:nvPr>
                <p:custDataLst>
                  <p:tags r:id="rId7"/>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solidFill>
                  <a:srgbClr val="F4DB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sym typeface="+mn-lt"/>
                </a:endParaRPr>
              </a:p>
            </p:txBody>
          </p:sp>
        </p:grpSp>
        <p:grpSp>
          <p:nvGrpSpPr>
            <p:cNvPr id="7" name="组合 6"/>
            <p:cNvGrpSpPr/>
            <p:nvPr/>
          </p:nvGrpSpPr>
          <p:grpSpPr>
            <a:xfrm>
              <a:off x="2385552" y="3659975"/>
              <a:ext cx="7460133" cy="113072"/>
              <a:chOff x="2385552" y="3659975"/>
              <a:chExt cx="7460133" cy="113072"/>
            </a:xfrm>
            <a:grpFill/>
          </p:grpSpPr>
          <p:grpSp>
            <p:nvGrpSpPr>
              <p:cNvPr id="6" name="组合 5"/>
              <p:cNvGrpSpPr/>
              <p:nvPr/>
            </p:nvGrpSpPr>
            <p:grpSpPr>
              <a:xfrm>
                <a:off x="2385552" y="3659975"/>
                <a:ext cx="2951457" cy="113072"/>
                <a:chOff x="2552700" y="3665493"/>
                <a:chExt cx="2951457" cy="113072"/>
              </a:xfrm>
              <a:grpFill/>
            </p:grpSpPr>
            <p:cxnSp>
              <p:nvCxnSpPr>
                <p:cNvPr id="4" name="直接连接符 3"/>
                <p:cNvCxnSpPr/>
                <p:nvPr/>
              </p:nvCxnSpPr>
              <p:spPr>
                <a:xfrm>
                  <a:off x="2552700" y="3665493"/>
                  <a:ext cx="2951457" cy="0"/>
                </a:xfrm>
                <a:prstGeom prst="line">
                  <a:avLst/>
                </a:prstGeom>
                <a:grpFill/>
                <a:ln w="38100">
                  <a:solidFill>
                    <a:srgbClr val="F4DB9E"/>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3344157" y="3778565"/>
                  <a:ext cx="2160000" cy="0"/>
                </a:xfrm>
                <a:prstGeom prst="line">
                  <a:avLst/>
                </a:prstGeom>
                <a:grpFill/>
                <a:ln w="25400">
                  <a:solidFill>
                    <a:srgbClr val="F4DB9E"/>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flipH="1">
                <a:off x="6894228" y="3659975"/>
                <a:ext cx="2951457" cy="113072"/>
                <a:chOff x="2552700" y="3665493"/>
                <a:chExt cx="2951457" cy="113072"/>
              </a:xfrm>
              <a:grpFill/>
            </p:grpSpPr>
            <p:cxnSp>
              <p:nvCxnSpPr>
                <p:cNvPr id="33" name="直接连接符 32"/>
                <p:cNvCxnSpPr/>
                <p:nvPr/>
              </p:nvCxnSpPr>
              <p:spPr>
                <a:xfrm>
                  <a:off x="2552700" y="3665493"/>
                  <a:ext cx="2951457" cy="0"/>
                </a:xfrm>
                <a:prstGeom prst="line">
                  <a:avLst/>
                </a:prstGeom>
                <a:grpFill/>
                <a:ln w="38100">
                  <a:solidFill>
                    <a:srgbClr val="F4DB9E"/>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3344157" y="3778565"/>
                  <a:ext cx="2160000" cy="0"/>
                </a:xfrm>
                <a:prstGeom prst="line">
                  <a:avLst/>
                </a:prstGeom>
                <a:grpFill/>
                <a:ln w="25400">
                  <a:solidFill>
                    <a:srgbClr val="F4DB9E"/>
                  </a:solidFill>
                </a:ln>
              </p:spPr>
              <p:style>
                <a:lnRef idx="1">
                  <a:schemeClr val="accent1"/>
                </a:lnRef>
                <a:fillRef idx="0">
                  <a:schemeClr val="accent1"/>
                </a:fillRef>
                <a:effectRef idx="0">
                  <a:schemeClr val="accent1"/>
                </a:effectRef>
                <a:fontRef idx="minor">
                  <a:schemeClr val="tx1"/>
                </a:fontRef>
              </p:style>
            </p:cxnSp>
          </p:grpSp>
        </p:grpSp>
      </p:grpSp>
      <p:pic>
        <p:nvPicPr>
          <p:cNvPr id="43" name="pd-5b7680fc71ea092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2109550" y="-1766942"/>
            <a:ext cx="457200" cy="4572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3"/>
                                        </p:tgtEl>
                                      </p:cBhvr>
                                    </p:cmd>
                                  </p:childTnLst>
                                </p:cTn>
                              </p:par>
                            </p:childTnLst>
                          </p:cTn>
                        </p:par>
                        <p:par>
                          <p:cTn id="7" fill="hold">
                            <p:stCondLst>
                              <p:cond delay="0"/>
                            </p:stCondLst>
                            <p:childTnLst>
                              <p:par>
                                <p:cTn id="8" presetID="22" presetClass="entr" presetSubtype="4"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750"/>
                                        <p:tgtEl>
                                          <p:spTgt spid="5"/>
                                        </p:tgtEl>
                                      </p:cBhvr>
                                    </p:animEffect>
                                  </p:childTnLst>
                                </p:cTn>
                              </p:par>
                            </p:childTnLst>
                          </p:cTn>
                        </p:par>
                        <p:par>
                          <p:cTn id="11" fill="hold">
                            <p:stCondLst>
                              <p:cond delay="1000"/>
                            </p:stCondLst>
                            <p:childTnLst>
                              <p:par>
                                <p:cTn id="12" presetID="16" presetClass="entr" presetSubtype="21" fill="hold" nodeType="after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barn(inVertical)">
                                      <p:cBhvr>
                                        <p:cTn id="14" dur="750"/>
                                        <p:tgtEl>
                                          <p:spTgt spid="54"/>
                                        </p:tgtEl>
                                      </p:cBhvr>
                                    </p:animEffect>
                                  </p:childTnLst>
                                </p:cTn>
                              </p:par>
                            </p:childTnLst>
                          </p:cTn>
                        </p:par>
                        <p:par>
                          <p:cTn id="15" fill="hold">
                            <p:stCondLst>
                              <p:cond delay="2000"/>
                            </p:stCondLst>
                            <p:childTnLst>
                              <p:par>
                                <p:cTn id="16" presetID="23" presetClass="entr" presetSubtype="32"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750" fill="hold"/>
                                        <p:tgtEl>
                                          <p:spTgt spid="18"/>
                                        </p:tgtEl>
                                        <p:attrNameLst>
                                          <p:attrName>ppt_w</p:attrName>
                                        </p:attrNameLst>
                                      </p:cBhvr>
                                      <p:tavLst>
                                        <p:tav tm="0">
                                          <p:val>
                                            <p:strVal val="4*#ppt_w"/>
                                          </p:val>
                                        </p:tav>
                                        <p:tav tm="100000">
                                          <p:val>
                                            <p:strVal val="#ppt_w"/>
                                          </p:val>
                                        </p:tav>
                                      </p:tavLst>
                                    </p:anim>
                                    <p:anim calcmode="lin" valueType="num">
                                      <p:cBhvr>
                                        <p:cTn id="19" dur="750" fill="hold"/>
                                        <p:tgtEl>
                                          <p:spTgt spid="18"/>
                                        </p:tgtEl>
                                        <p:attrNameLst>
                                          <p:attrName>ppt_h</p:attrName>
                                        </p:attrNameLst>
                                      </p:cBhvr>
                                      <p:tavLst>
                                        <p:tav tm="0">
                                          <p:val>
                                            <p:strVal val="4*#ppt_h"/>
                                          </p:val>
                                        </p:tav>
                                        <p:tav tm="100000">
                                          <p:val>
                                            <p:strVal val="#ppt_h"/>
                                          </p:val>
                                        </p:tav>
                                      </p:tavLst>
                                    </p:anim>
                                  </p:childTnLst>
                                </p:cTn>
                              </p:par>
                            </p:childTnLst>
                          </p:cTn>
                        </p:par>
                        <p:par>
                          <p:cTn id="20" fill="hold">
                            <p:stCondLst>
                              <p:cond delay="3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4"/>
                                        </p:tgtEl>
                                        <p:attrNameLst>
                                          <p:attrName>style.visibility</p:attrName>
                                        </p:attrNameLst>
                                      </p:cBhvr>
                                      <p:to>
                                        <p:strVal val="visible"/>
                                      </p:to>
                                    </p:set>
                                    <p:anim calcmode="lin" valueType="num">
                                      <p:cBhvr>
                                        <p:cTn id="23" dur="75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4" dur="750" fill="hold"/>
                                        <p:tgtEl>
                                          <p:spTgt spid="14"/>
                                        </p:tgtEl>
                                        <p:attrNameLst>
                                          <p:attrName>ppt_y</p:attrName>
                                        </p:attrNameLst>
                                      </p:cBhvr>
                                      <p:tavLst>
                                        <p:tav tm="0">
                                          <p:val>
                                            <p:strVal val="#ppt_y"/>
                                          </p:val>
                                        </p:tav>
                                        <p:tav tm="100000">
                                          <p:val>
                                            <p:strVal val="#ppt_y"/>
                                          </p:val>
                                        </p:tav>
                                      </p:tavLst>
                                    </p:anim>
                                    <p:anim calcmode="lin" valueType="num">
                                      <p:cBhvr>
                                        <p:cTn id="25" dur="75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6" dur="75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750" tmFilter="0,0; .5, 1; 1, 1"/>
                                        <p:tgtEl>
                                          <p:spTgt spid="14"/>
                                        </p:tgtEl>
                                      </p:cBhvr>
                                    </p:animEffect>
                                  </p:childTnLst>
                                </p:cTn>
                              </p:par>
                            </p:childTnLst>
                          </p:cTn>
                        </p:par>
                        <p:par>
                          <p:cTn id="28" fill="hold">
                            <p:stCondLst>
                              <p:cond delay="5176"/>
                            </p:stCondLst>
                            <p:childTnLst>
                              <p:par>
                                <p:cTn id="29" presetID="22" presetClass="entr" presetSubtype="4"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2" repeatCount="indefinite" fill="remove" display="0">
                  <p:stCondLst>
                    <p:cond delay="indefinite"/>
                  </p:stCondLst>
                  <p:endCondLst>
                    <p:cond evt="onStopAudio" delay="0">
                      <p:tgtEl>
                        <p:sldTgt/>
                      </p:tgtEl>
                    </p:cond>
                  </p:endCondLst>
                </p:cTn>
                <p:tgtEl>
                  <p:spTgt spid="43"/>
                </p:tgtEl>
              </p:cMediaNode>
            </p:audio>
          </p:childTnLst>
        </p:cTn>
      </p:par>
    </p:tnLst>
    <p:bldLst>
      <p:bldP spid="18"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3986995" y="1064946"/>
            <a:ext cx="4218010" cy="810162"/>
            <a:chOff x="5878103" y="772846"/>
            <a:chExt cx="4218010" cy="810162"/>
          </a:xfrm>
        </p:grpSpPr>
        <p:grpSp>
          <p:nvGrpSpPr>
            <p:cNvPr id="66" name="组合 65"/>
            <p:cNvGrpSpPr/>
            <p:nvPr/>
          </p:nvGrpSpPr>
          <p:grpSpPr>
            <a:xfrm>
              <a:off x="5878103" y="772846"/>
              <a:ext cx="890560" cy="773595"/>
              <a:chOff x="4061773" y="827777"/>
              <a:chExt cx="979957" cy="851251"/>
            </a:xfrm>
          </p:grpSpPr>
          <p:sp>
            <p:nvSpPr>
              <p:cNvPr id="68" name="椭圆 67"/>
              <p:cNvSpPr/>
              <p:nvPr/>
            </p:nvSpPr>
            <p:spPr>
              <a:xfrm>
                <a:off x="4126125" y="827777"/>
                <a:ext cx="851252" cy="851251"/>
              </a:xfrm>
              <a:prstGeom prst="ellipse">
                <a:avLst/>
              </a:prstGeom>
              <a:solidFill>
                <a:srgbClr val="C00000"/>
              </a:solidFill>
              <a:ln w="28575" cap="flat" cmpd="sng" algn="ctr">
                <a:solidFill>
                  <a:srgbClr val="F7E6BB"/>
                </a:solidFill>
                <a:prstDash val="solid"/>
              </a:ln>
              <a:effectLst/>
            </p:spPr>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7E6BB"/>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69" name="矩形 68"/>
              <p:cNvSpPr/>
              <p:nvPr/>
            </p:nvSpPr>
            <p:spPr>
              <a:xfrm>
                <a:off x="4061773" y="862937"/>
                <a:ext cx="979957" cy="77894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0" cap="none" spc="0" normalizeH="0" baseline="0" noProof="0" dirty="0">
                    <a:ln>
                      <a:noFill/>
                    </a:ln>
                    <a:solidFill>
                      <a:srgbClr val="F7E6BB"/>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前</a:t>
                </a:r>
              </a:p>
            </p:txBody>
          </p:sp>
        </p:grpSp>
        <p:grpSp>
          <p:nvGrpSpPr>
            <p:cNvPr id="70" name="组合 69"/>
            <p:cNvGrpSpPr/>
            <p:nvPr/>
          </p:nvGrpSpPr>
          <p:grpSpPr>
            <a:xfrm>
              <a:off x="6987253" y="797224"/>
              <a:ext cx="890560" cy="773595"/>
              <a:chOff x="4061773" y="827777"/>
              <a:chExt cx="979957" cy="851251"/>
            </a:xfrm>
          </p:grpSpPr>
          <p:sp>
            <p:nvSpPr>
              <p:cNvPr id="72" name="椭圆 71"/>
              <p:cNvSpPr/>
              <p:nvPr/>
            </p:nvSpPr>
            <p:spPr>
              <a:xfrm>
                <a:off x="4126125" y="827777"/>
                <a:ext cx="851252" cy="851251"/>
              </a:xfrm>
              <a:prstGeom prst="ellipse">
                <a:avLst/>
              </a:prstGeom>
              <a:solidFill>
                <a:srgbClr val="C00000"/>
              </a:solidFill>
              <a:ln w="28575" cap="flat" cmpd="sng" algn="ctr">
                <a:solidFill>
                  <a:srgbClr val="F7E6BB"/>
                </a:solidFill>
                <a:prstDash val="solid"/>
              </a:ln>
              <a:effectLst/>
            </p:spPr>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7E6BB"/>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73" name="矩形 72"/>
              <p:cNvSpPr/>
              <p:nvPr/>
            </p:nvSpPr>
            <p:spPr>
              <a:xfrm>
                <a:off x="4061773" y="846966"/>
                <a:ext cx="979957" cy="77894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0" cap="none" spc="0" normalizeH="0" baseline="0" noProof="0" dirty="0">
                    <a:ln>
                      <a:noFill/>
                    </a:ln>
                    <a:solidFill>
                      <a:srgbClr val="F7E6BB"/>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言</a:t>
                </a:r>
              </a:p>
            </p:txBody>
          </p:sp>
        </p:grpSp>
        <p:grpSp>
          <p:nvGrpSpPr>
            <p:cNvPr id="74" name="组合 73"/>
            <p:cNvGrpSpPr/>
            <p:nvPr/>
          </p:nvGrpSpPr>
          <p:grpSpPr>
            <a:xfrm>
              <a:off x="8096403" y="785035"/>
              <a:ext cx="890560" cy="773595"/>
              <a:chOff x="4061773" y="827777"/>
              <a:chExt cx="979957" cy="851251"/>
            </a:xfrm>
          </p:grpSpPr>
          <p:sp>
            <p:nvSpPr>
              <p:cNvPr id="76" name="椭圆 75"/>
              <p:cNvSpPr/>
              <p:nvPr/>
            </p:nvSpPr>
            <p:spPr>
              <a:xfrm>
                <a:off x="4126125" y="827777"/>
                <a:ext cx="851252" cy="851251"/>
              </a:xfrm>
              <a:prstGeom prst="ellipse">
                <a:avLst/>
              </a:prstGeom>
              <a:solidFill>
                <a:srgbClr val="C00000"/>
              </a:solidFill>
              <a:ln w="28575" cap="flat" cmpd="sng" algn="ctr">
                <a:solidFill>
                  <a:srgbClr val="F7E6BB"/>
                </a:solidFill>
                <a:prstDash val="solid"/>
              </a:ln>
              <a:effectLst/>
            </p:spPr>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7E6BB"/>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77" name="矩形 76"/>
              <p:cNvSpPr/>
              <p:nvPr/>
            </p:nvSpPr>
            <p:spPr>
              <a:xfrm>
                <a:off x="4061773" y="846966"/>
                <a:ext cx="979957" cy="77894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0" cap="none" spc="0" normalizeH="0" baseline="0" noProof="0" dirty="0">
                    <a:ln>
                      <a:noFill/>
                    </a:ln>
                    <a:solidFill>
                      <a:srgbClr val="F7E6BB"/>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导</a:t>
                </a:r>
              </a:p>
            </p:txBody>
          </p:sp>
        </p:grpSp>
        <p:grpSp>
          <p:nvGrpSpPr>
            <p:cNvPr id="78" name="组合 77"/>
            <p:cNvGrpSpPr/>
            <p:nvPr/>
          </p:nvGrpSpPr>
          <p:grpSpPr>
            <a:xfrm>
              <a:off x="9205553" y="809413"/>
              <a:ext cx="890560" cy="773595"/>
              <a:chOff x="4061773" y="827777"/>
              <a:chExt cx="979957" cy="851251"/>
            </a:xfrm>
          </p:grpSpPr>
          <p:sp>
            <p:nvSpPr>
              <p:cNvPr id="80" name="椭圆 79"/>
              <p:cNvSpPr/>
              <p:nvPr/>
            </p:nvSpPr>
            <p:spPr>
              <a:xfrm>
                <a:off x="4126125" y="827777"/>
                <a:ext cx="851252" cy="851251"/>
              </a:xfrm>
              <a:prstGeom prst="ellipse">
                <a:avLst/>
              </a:prstGeom>
              <a:solidFill>
                <a:srgbClr val="C00000"/>
              </a:solidFill>
              <a:ln w="28575" cap="flat" cmpd="sng" algn="ctr">
                <a:solidFill>
                  <a:srgbClr val="F7E6BB"/>
                </a:solidFill>
                <a:prstDash val="solid"/>
              </a:ln>
              <a:effectLst/>
            </p:spPr>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7E6BB"/>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81" name="矩形 80"/>
              <p:cNvSpPr/>
              <p:nvPr/>
            </p:nvSpPr>
            <p:spPr>
              <a:xfrm>
                <a:off x="4061773" y="846966"/>
                <a:ext cx="979957" cy="77894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0" cap="none" spc="0" normalizeH="0" baseline="0" noProof="0" dirty="0">
                    <a:ln>
                      <a:noFill/>
                    </a:ln>
                    <a:solidFill>
                      <a:srgbClr val="F7E6BB"/>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读</a:t>
                </a:r>
              </a:p>
            </p:txBody>
          </p:sp>
        </p:grpSp>
      </p:grpSp>
      <p:sp>
        <p:nvSpPr>
          <p:cNvPr id="91" name="TextBox 22"/>
          <p:cNvSpPr txBox="1"/>
          <p:nvPr/>
        </p:nvSpPr>
        <p:spPr>
          <a:xfrm>
            <a:off x="2126615" y="2102485"/>
            <a:ext cx="7938770" cy="2428875"/>
          </a:xfrm>
          <a:prstGeom prst="rect">
            <a:avLst/>
          </a:prstGeom>
          <a:noFill/>
        </p:spPr>
        <p:txBody>
          <a:bodyPr wrap="square" lIns="121843" tIns="60921" rIns="121843" bIns="60921">
            <a:spAutoFit/>
          </a:bodyPr>
          <a:lstStyle/>
          <a:p>
            <a:pPr marL="0" marR="0" lvl="0" indent="0" defTabSz="914400" rtl="0" eaLnBrk="1" fontAlgn="auto" latinLnBrk="0" hangingPunct="1">
              <a:lnSpc>
                <a:spcPct val="150000"/>
              </a:lnSpc>
              <a:spcBef>
                <a:spcPts val="0"/>
              </a:spcBef>
              <a:spcAft>
                <a:spcPts val="1000"/>
              </a:spcAft>
              <a:buClrTx/>
              <a:buSzTx/>
              <a:buFontTx/>
              <a:buNone/>
              <a:defRPr/>
            </a:pPr>
            <a:r>
              <a:rPr kumimoji="0" lang="zh-CN" altLang="en-US" sz="2000" b="0" i="0" u="none" strike="noStrike" kern="0" cap="none" spc="0" normalizeH="0" baseline="0" noProof="0" dirty="0">
                <a:ln>
                  <a:noFill/>
                </a:ln>
                <a:solidFill>
                  <a:srgbClr val="F7E6BB"/>
                </a:solidFill>
                <a:effectLst/>
                <a:uLnTx/>
                <a:uFillTx/>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rPr>
              <a:t>中国共产党第十九届中央委员会第六次全体会议，于</a:t>
            </a:r>
            <a:r>
              <a:rPr kumimoji="0" lang="en-US" altLang="zh-CN" sz="2000" b="0" i="0" u="none" strike="noStrike" kern="0" cap="none" spc="0" normalizeH="0" baseline="0" noProof="0" dirty="0">
                <a:ln>
                  <a:noFill/>
                </a:ln>
                <a:solidFill>
                  <a:srgbClr val="F7E6BB"/>
                </a:solidFill>
                <a:effectLst/>
                <a:uLnTx/>
                <a:uFillTx/>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rPr>
              <a:t>2021</a:t>
            </a:r>
            <a:r>
              <a:rPr kumimoji="0" lang="zh-CN" altLang="en-US" sz="2000" b="0" i="0" u="none" strike="noStrike" kern="0" cap="none" spc="0" normalizeH="0" baseline="0" noProof="0" dirty="0">
                <a:ln>
                  <a:noFill/>
                </a:ln>
                <a:solidFill>
                  <a:srgbClr val="F7E6BB"/>
                </a:solidFill>
                <a:effectLst/>
                <a:uLnTx/>
                <a:uFillTx/>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rPr>
              <a:t>年</a:t>
            </a:r>
            <a:r>
              <a:rPr kumimoji="0" lang="en-US" altLang="zh-CN" sz="2000" b="0" i="0" u="none" strike="noStrike" kern="0" cap="none" spc="0" normalizeH="0" baseline="0" noProof="0" dirty="0">
                <a:ln>
                  <a:noFill/>
                </a:ln>
                <a:solidFill>
                  <a:srgbClr val="F7E6BB"/>
                </a:solidFill>
                <a:effectLst/>
                <a:uLnTx/>
                <a:uFillTx/>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rPr>
              <a:t>11</a:t>
            </a:r>
            <a:r>
              <a:rPr kumimoji="0" lang="zh-CN" altLang="en-US" sz="2000" b="0" i="0" u="none" strike="noStrike" kern="0" cap="none" spc="0" normalizeH="0" baseline="0" noProof="0" dirty="0">
                <a:ln>
                  <a:noFill/>
                </a:ln>
                <a:solidFill>
                  <a:srgbClr val="F7E6BB"/>
                </a:solidFill>
                <a:effectLst/>
                <a:uLnTx/>
                <a:uFillTx/>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rPr>
              <a:t>月</a:t>
            </a:r>
            <a:r>
              <a:rPr kumimoji="0" lang="en-US" altLang="zh-CN" sz="2000" b="0" i="0" u="none" strike="noStrike" kern="0" cap="none" spc="0" normalizeH="0" baseline="0" noProof="0" dirty="0">
                <a:ln>
                  <a:noFill/>
                </a:ln>
                <a:solidFill>
                  <a:srgbClr val="F7E6BB"/>
                </a:solidFill>
                <a:effectLst/>
                <a:uLnTx/>
                <a:uFillTx/>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rPr>
              <a:t>8</a:t>
            </a:r>
            <a:r>
              <a:rPr kumimoji="0" lang="zh-CN" altLang="en-US" sz="2000" b="0" i="0" u="none" strike="noStrike" kern="0" cap="none" spc="0" normalizeH="0" baseline="0" noProof="0" dirty="0">
                <a:ln>
                  <a:noFill/>
                </a:ln>
                <a:solidFill>
                  <a:srgbClr val="F7E6BB"/>
                </a:solidFill>
                <a:effectLst/>
                <a:uLnTx/>
                <a:uFillTx/>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rPr>
              <a:t>日至</a:t>
            </a:r>
            <a:r>
              <a:rPr kumimoji="0" lang="en-US" altLang="zh-CN" sz="2000" b="0" i="0" u="none" strike="noStrike" kern="0" cap="none" spc="0" normalizeH="0" baseline="0" noProof="0" dirty="0">
                <a:ln>
                  <a:noFill/>
                </a:ln>
                <a:solidFill>
                  <a:srgbClr val="F7E6BB"/>
                </a:solidFill>
                <a:effectLst/>
                <a:uLnTx/>
                <a:uFillTx/>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rPr>
              <a:t>11</a:t>
            </a:r>
            <a:r>
              <a:rPr kumimoji="0" lang="zh-CN" altLang="en-US" sz="2000" b="0" i="0" u="none" strike="noStrike" kern="0" cap="none" spc="0" normalizeH="0" baseline="0" noProof="0" dirty="0">
                <a:ln>
                  <a:noFill/>
                </a:ln>
                <a:solidFill>
                  <a:srgbClr val="F7E6BB"/>
                </a:solidFill>
                <a:effectLst/>
                <a:uLnTx/>
                <a:uFillTx/>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rPr>
              <a:t>日在北京</a:t>
            </a:r>
            <a:r>
              <a:rPr kumimoji="0" lang="zh-CN" altLang="en-US" sz="2000" b="0" i="0" u="none" strike="noStrike" kern="0" cap="none" spc="0" normalizeH="0" baseline="0" noProof="0">
                <a:ln>
                  <a:noFill/>
                </a:ln>
                <a:solidFill>
                  <a:srgbClr val="F7E6BB"/>
                </a:solidFill>
                <a:effectLst/>
                <a:uLnTx/>
                <a:uFillTx/>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rPr>
              <a:t>举行。出席</a:t>
            </a:r>
            <a:r>
              <a:rPr kumimoji="0" lang="zh-CN" altLang="en-US" sz="2000" b="0" i="0" u="none" strike="noStrike" kern="0" cap="none" spc="0" normalizeH="0" baseline="0" noProof="0" dirty="0">
                <a:ln>
                  <a:noFill/>
                </a:ln>
                <a:solidFill>
                  <a:srgbClr val="F7E6BB"/>
                </a:solidFill>
                <a:effectLst/>
                <a:uLnTx/>
                <a:uFillTx/>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rPr>
              <a:t>这次全会的有，中央委员</a:t>
            </a:r>
            <a:r>
              <a:rPr kumimoji="0" lang="en-US" altLang="zh-CN" sz="2000" b="0" i="0" u="none" strike="noStrike" kern="0" cap="none" spc="0" normalizeH="0" baseline="0" noProof="0" dirty="0">
                <a:ln>
                  <a:noFill/>
                </a:ln>
                <a:solidFill>
                  <a:srgbClr val="F7E6BB"/>
                </a:solidFill>
                <a:effectLst/>
                <a:uLnTx/>
                <a:uFillTx/>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rPr>
              <a:t>197</a:t>
            </a:r>
            <a:r>
              <a:rPr kumimoji="0" lang="zh-CN" altLang="en-US" sz="2000" b="0" i="0" u="none" strike="noStrike" kern="0" cap="none" spc="0" normalizeH="0" baseline="0" noProof="0" dirty="0">
                <a:ln>
                  <a:noFill/>
                </a:ln>
                <a:solidFill>
                  <a:srgbClr val="F7E6BB"/>
                </a:solidFill>
                <a:effectLst/>
                <a:uLnTx/>
                <a:uFillTx/>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rPr>
              <a:t>人，候补中央委员</a:t>
            </a:r>
            <a:r>
              <a:rPr kumimoji="0" lang="en-US" altLang="zh-CN" sz="2000" b="0" i="0" u="none" strike="noStrike" kern="0" cap="none" spc="0" normalizeH="0" baseline="0" noProof="0" dirty="0">
                <a:ln>
                  <a:noFill/>
                </a:ln>
                <a:solidFill>
                  <a:srgbClr val="F7E6BB"/>
                </a:solidFill>
                <a:effectLst/>
                <a:uLnTx/>
                <a:uFillTx/>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rPr>
              <a:t>151</a:t>
            </a:r>
            <a:r>
              <a:rPr kumimoji="0" lang="zh-CN" altLang="en-US" sz="2000" b="0" i="0" u="none" strike="noStrike" kern="0" cap="none" spc="0" normalizeH="0" baseline="0" noProof="0" dirty="0">
                <a:ln>
                  <a:noFill/>
                </a:ln>
                <a:solidFill>
                  <a:srgbClr val="F7E6BB"/>
                </a:solidFill>
                <a:effectLst/>
                <a:uLnTx/>
                <a:uFillTx/>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rPr>
              <a:t>人。中央纪律检查委员会常务委员会委员和有关方面负责同志列席会议。党的十九大代表中部分基层同志和专家学者也列席</a:t>
            </a:r>
            <a:r>
              <a:rPr kumimoji="0" lang="zh-CN" altLang="en-US" sz="2000" b="0" i="0" u="none" strike="noStrike" kern="0" cap="none" spc="0" normalizeH="0" baseline="0" noProof="0">
                <a:ln>
                  <a:noFill/>
                </a:ln>
                <a:solidFill>
                  <a:srgbClr val="F7E6BB"/>
                </a:solidFill>
                <a:effectLst/>
                <a:uLnTx/>
                <a:uFillTx/>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rPr>
              <a:t>会议。全会</a:t>
            </a:r>
            <a:r>
              <a:rPr kumimoji="0" lang="zh-CN" altLang="en-US" sz="2000" b="0" i="0" u="none" strike="noStrike" kern="0" cap="none" spc="0" normalizeH="0" baseline="0" noProof="0" dirty="0">
                <a:ln>
                  <a:noFill/>
                </a:ln>
                <a:solidFill>
                  <a:srgbClr val="F7E6BB"/>
                </a:solidFill>
                <a:effectLst/>
                <a:uLnTx/>
                <a:uFillTx/>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rPr>
              <a:t>由中央政治局主持。中央委员会总书记习近平作了重要讲话。</a:t>
            </a:r>
          </a:p>
        </p:txBody>
      </p:sp>
    </p:spTree>
  </p:cSld>
  <p:clrMapOvr>
    <a:masterClrMapping/>
  </p:clrMapOvr>
  <mc:AlternateContent xmlns:mc="http://schemas.openxmlformats.org/markup-compatibility/2006" xmlns:p14="http://schemas.microsoft.com/office/powerpoint/2010/main">
    <mc:Choice Requires="p14">
      <p:transition spd="slow" p14:dur="800" advTm="3000">
        <p:circle/>
      </p:transition>
    </mc:Choice>
    <mc:Fallback xmlns="">
      <p:transition spd="slow"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91"/>
                                        </p:tgtEl>
                                        <p:attrNameLst>
                                          <p:attrName>style.visibility</p:attrName>
                                        </p:attrNameLst>
                                      </p:cBhvr>
                                      <p:to>
                                        <p:strVal val="visible"/>
                                      </p:to>
                                    </p:set>
                                    <p:animEffect transition="in" filter="wipe(down)">
                                      <p:cBhvr>
                                        <p:cTn id="1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8" name="椭圆 17"/>
          <p:cNvSpPr/>
          <p:nvPr/>
        </p:nvSpPr>
        <p:spPr>
          <a:xfrm>
            <a:off x="2654122" y="2133658"/>
            <a:ext cx="546278" cy="546278"/>
          </a:xfrm>
          <a:prstGeom prst="ellipse">
            <a:avLst/>
          </a:prstGeom>
          <a:solidFill>
            <a:srgbClr val="C00000"/>
          </a:solidFill>
          <a:ln w="101600" cap="flat" cmpd="sng" algn="ctr">
            <a:solidFill>
              <a:srgbClr val="C00000">
                <a:alpha val="3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srgbClr val="BC15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2</a:t>
            </a:r>
            <a:endParaRPr kumimoji="0" lang="zh-CN" altLang="en-US" sz="3200" b="0" i="0" u="none" strike="noStrike" kern="0" cap="none" spc="0" normalizeH="0" baseline="0" noProof="0" dirty="0">
              <a:ln>
                <a:noFill/>
              </a:ln>
              <a:solidFill>
                <a:srgbClr val="BC15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9" name="矩形: 圆角 45"/>
          <p:cNvSpPr/>
          <p:nvPr/>
        </p:nvSpPr>
        <p:spPr>
          <a:xfrm>
            <a:off x="2654122" y="2085265"/>
            <a:ext cx="8422195" cy="629197"/>
          </a:xfrm>
          <a:prstGeom prst="roundRect">
            <a:avLst>
              <a:gd name="adj" fmla="val 50000"/>
            </a:avLst>
          </a:prstGeom>
          <a:solidFill>
            <a:srgbClr val="C00000"/>
          </a:solidFill>
          <a:ln w="22225" cap="flat" cmpd="sng" algn="ctr">
            <a:solidFill>
              <a:srgbClr val="F7E6BB"/>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a:ln>
                  <a:noFill/>
                </a:ln>
                <a:solidFill>
                  <a:srgbClr val="F7E6BB"/>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   充分</a:t>
            </a:r>
            <a:r>
              <a:rPr kumimoji="0" lang="zh-CN" altLang="en-US" sz="2800" b="1" i="0" u="none" strike="noStrike" kern="0" cap="none" spc="0" normalizeH="0" baseline="0" noProof="0" dirty="0">
                <a:ln>
                  <a:noFill/>
                </a:ln>
                <a:solidFill>
                  <a:srgbClr val="F7E6BB"/>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肯定十九届五中全会以来中央政治局的工作</a:t>
            </a:r>
          </a:p>
        </p:txBody>
      </p:sp>
      <p:sp>
        <p:nvSpPr>
          <p:cNvPr id="34" name="椭圆 33"/>
          <p:cNvSpPr/>
          <p:nvPr/>
        </p:nvSpPr>
        <p:spPr>
          <a:xfrm>
            <a:off x="2654122" y="3077895"/>
            <a:ext cx="546278" cy="546278"/>
          </a:xfrm>
          <a:prstGeom prst="ellipse">
            <a:avLst/>
          </a:prstGeom>
          <a:solidFill>
            <a:srgbClr val="C00000"/>
          </a:solidFill>
          <a:ln w="101600" cap="flat" cmpd="sng" algn="ctr">
            <a:solidFill>
              <a:srgbClr val="C00000">
                <a:alpha val="3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srgbClr val="BC15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3</a:t>
            </a:r>
            <a:endParaRPr kumimoji="0" lang="zh-CN" altLang="en-US" sz="3200" b="0" i="0" u="none" strike="noStrike" kern="0" cap="none" spc="0" normalizeH="0" baseline="0" noProof="0" dirty="0">
              <a:ln>
                <a:noFill/>
              </a:ln>
              <a:solidFill>
                <a:srgbClr val="BC15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5" name="矩形: 圆角 45"/>
          <p:cNvSpPr/>
          <p:nvPr/>
        </p:nvSpPr>
        <p:spPr>
          <a:xfrm>
            <a:off x="2654122" y="3029502"/>
            <a:ext cx="8422195" cy="629197"/>
          </a:xfrm>
          <a:prstGeom prst="roundRect">
            <a:avLst>
              <a:gd name="adj" fmla="val 50000"/>
            </a:avLst>
          </a:prstGeom>
          <a:solidFill>
            <a:srgbClr val="C00000"/>
          </a:solidFill>
          <a:ln w="22225" cap="flat" cmpd="sng" algn="ctr">
            <a:solidFill>
              <a:srgbClr val="F7E6BB"/>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rgbClr val="F7E6BB"/>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为何要总结党百年奋斗的重大成就和历史经验</a:t>
            </a:r>
          </a:p>
        </p:txBody>
      </p:sp>
      <p:sp>
        <p:nvSpPr>
          <p:cNvPr id="36" name="椭圆 35"/>
          <p:cNvSpPr/>
          <p:nvPr/>
        </p:nvSpPr>
        <p:spPr>
          <a:xfrm>
            <a:off x="2654122" y="4022132"/>
            <a:ext cx="546278" cy="546278"/>
          </a:xfrm>
          <a:prstGeom prst="ellipse">
            <a:avLst/>
          </a:prstGeom>
          <a:solidFill>
            <a:srgbClr val="C00000"/>
          </a:solidFill>
          <a:ln w="101600" cap="flat" cmpd="sng" algn="ctr">
            <a:solidFill>
              <a:srgbClr val="C00000">
                <a:alpha val="3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srgbClr val="BC15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4</a:t>
            </a:r>
            <a:endParaRPr kumimoji="0" lang="zh-CN" altLang="en-US" sz="3200" b="0" i="0" u="none" strike="noStrike" kern="0" cap="none" spc="0" normalizeH="0" baseline="0" noProof="0" dirty="0">
              <a:ln>
                <a:noFill/>
              </a:ln>
              <a:solidFill>
                <a:srgbClr val="BC15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7" name="矩形: 圆角 45"/>
          <p:cNvSpPr/>
          <p:nvPr/>
        </p:nvSpPr>
        <p:spPr>
          <a:xfrm>
            <a:off x="2654122" y="3973739"/>
            <a:ext cx="8422195" cy="629197"/>
          </a:xfrm>
          <a:prstGeom prst="roundRect">
            <a:avLst>
              <a:gd name="adj" fmla="val 50000"/>
            </a:avLst>
          </a:prstGeom>
          <a:solidFill>
            <a:srgbClr val="C00000"/>
          </a:solidFill>
          <a:ln w="22225" cap="flat" cmpd="sng" algn="ctr">
            <a:solidFill>
              <a:srgbClr val="F7E6BB"/>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rgbClr val="F7E6BB"/>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中国共产党百年奋斗的重大成就</a:t>
            </a:r>
          </a:p>
        </p:txBody>
      </p:sp>
      <p:sp>
        <p:nvSpPr>
          <p:cNvPr id="38" name="椭圆 37"/>
          <p:cNvSpPr/>
          <p:nvPr/>
        </p:nvSpPr>
        <p:spPr>
          <a:xfrm>
            <a:off x="2654122" y="4966370"/>
            <a:ext cx="546278" cy="546278"/>
          </a:xfrm>
          <a:prstGeom prst="ellipse">
            <a:avLst/>
          </a:prstGeom>
          <a:solidFill>
            <a:srgbClr val="C00000"/>
          </a:solidFill>
          <a:ln w="101600" cap="flat" cmpd="sng" algn="ctr">
            <a:solidFill>
              <a:srgbClr val="C00000">
                <a:alpha val="3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srgbClr val="BC15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5</a:t>
            </a:r>
            <a:endParaRPr kumimoji="0" lang="zh-CN" altLang="en-US" sz="3200" b="0" i="0" u="none" strike="noStrike" kern="0" cap="none" spc="0" normalizeH="0" baseline="0" noProof="0" dirty="0">
              <a:ln>
                <a:noFill/>
              </a:ln>
              <a:solidFill>
                <a:srgbClr val="BC15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9" name="矩形: 圆角 45"/>
          <p:cNvSpPr/>
          <p:nvPr/>
        </p:nvSpPr>
        <p:spPr>
          <a:xfrm>
            <a:off x="2654122" y="4917977"/>
            <a:ext cx="8422195" cy="629197"/>
          </a:xfrm>
          <a:prstGeom prst="roundRect">
            <a:avLst>
              <a:gd name="adj" fmla="val 50000"/>
            </a:avLst>
          </a:prstGeom>
          <a:solidFill>
            <a:srgbClr val="C00000"/>
          </a:solidFill>
          <a:ln w="22225" cap="flat" cmpd="sng" algn="ctr">
            <a:solidFill>
              <a:srgbClr val="F7E6BB"/>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rgbClr val="F7E6BB"/>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中国共产党百年奋斗的历史意义和历史经验</a:t>
            </a:r>
          </a:p>
        </p:txBody>
      </p:sp>
      <p:sp>
        <p:nvSpPr>
          <p:cNvPr id="40" name="椭圆 39"/>
          <p:cNvSpPr/>
          <p:nvPr/>
        </p:nvSpPr>
        <p:spPr>
          <a:xfrm>
            <a:off x="2654122" y="1189421"/>
            <a:ext cx="546278" cy="546278"/>
          </a:xfrm>
          <a:prstGeom prst="ellipse">
            <a:avLst/>
          </a:prstGeom>
          <a:solidFill>
            <a:srgbClr val="C00000"/>
          </a:solidFill>
          <a:ln w="101600" cap="flat" cmpd="sng" algn="ctr">
            <a:solidFill>
              <a:srgbClr val="C00000">
                <a:alpha val="3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srgbClr val="BC15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1</a:t>
            </a:r>
            <a:endParaRPr kumimoji="0" lang="zh-CN" altLang="en-US" sz="3200" b="0" i="0" u="none" strike="noStrike" kern="0" cap="none" spc="0" normalizeH="0" baseline="0" noProof="0" dirty="0">
              <a:ln>
                <a:noFill/>
              </a:ln>
              <a:solidFill>
                <a:srgbClr val="BC15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1" name="矩形: 圆角 45"/>
          <p:cNvSpPr/>
          <p:nvPr/>
        </p:nvSpPr>
        <p:spPr>
          <a:xfrm>
            <a:off x="2654122" y="1141028"/>
            <a:ext cx="8422195" cy="629197"/>
          </a:xfrm>
          <a:prstGeom prst="roundRect">
            <a:avLst>
              <a:gd name="adj" fmla="val 50000"/>
            </a:avLst>
          </a:prstGeom>
          <a:solidFill>
            <a:srgbClr val="C00000"/>
          </a:solidFill>
          <a:ln w="22225" cap="flat" cmpd="sng" algn="ctr">
            <a:solidFill>
              <a:srgbClr val="F7E6BB"/>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rgbClr val="F7E6BB"/>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会议基本概况简介</a:t>
            </a:r>
          </a:p>
        </p:txBody>
      </p:sp>
      <p:grpSp>
        <p:nvGrpSpPr>
          <p:cNvPr id="42" name="组合 41"/>
          <p:cNvGrpSpPr/>
          <p:nvPr/>
        </p:nvGrpSpPr>
        <p:grpSpPr>
          <a:xfrm>
            <a:off x="925297" y="2085340"/>
            <a:ext cx="1245333" cy="2368464"/>
            <a:chOff x="4015718" y="622935"/>
            <a:chExt cx="1245333" cy="2368464"/>
          </a:xfrm>
        </p:grpSpPr>
        <p:sp>
          <p:nvSpPr>
            <p:cNvPr id="43" name="文本框 16"/>
            <p:cNvSpPr txBox="1"/>
            <p:nvPr/>
          </p:nvSpPr>
          <p:spPr>
            <a:xfrm>
              <a:off x="4015718" y="622935"/>
              <a:ext cx="1183337" cy="193899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0" cap="none" spc="0" normalizeH="0" baseline="0" noProof="0" dirty="0">
                  <a:ln>
                    <a:noFill/>
                  </a:ln>
                  <a:solidFill>
                    <a:srgbClr val="F7E6BB"/>
                  </a:solidFill>
                  <a:effectLst>
                    <a:outerShdw dist="25400" sx="1000" sy="1000" algn="ctr" rotWithShape="0">
                      <a:srgbClr val="000000"/>
                    </a:outerShdw>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目 </a:t>
              </a: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0" cap="none" spc="0" normalizeH="0" baseline="0" noProof="0" dirty="0">
                  <a:ln>
                    <a:noFill/>
                  </a:ln>
                  <a:solidFill>
                    <a:srgbClr val="F7E6BB"/>
                  </a:solidFill>
                  <a:effectLst>
                    <a:outerShdw dist="25400" sx="1000" sy="1000" algn="ctr" rotWithShape="0">
                      <a:srgbClr val="000000"/>
                    </a:outerShdw>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录</a:t>
              </a:r>
              <a:endParaRPr kumimoji="0" lang="en-US" sz="6000" b="1" i="0" u="none" strike="noStrike" kern="0" cap="none" spc="0" normalizeH="0" baseline="0" noProof="0" dirty="0">
                <a:ln>
                  <a:noFill/>
                </a:ln>
                <a:solidFill>
                  <a:srgbClr val="F7E6BB"/>
                </a:solidFill>
                <a:effectLst>
                  <a:outerShdw dist="25400" sx="1000" sy="1000" algn="ctr" rotWithShape="0">
                    <a:srgbClr val="000000"/>
                  </a:outerShdw>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4" name="文本框 43"/>
            <p:cNvSpPr txBox="1"/>
            <p:nvPr/>
          </p:nvSpPr>
          <p:spPr>
            <a:xfrm>
              <a:off x="4860941" y="1354964"/>
              <a:ext cx="400110" cy="1636435"/>
            </a:xfrm>
            <a:prstGeom prst="rect">
              <a:avLst/>
            </a:prstGeom>
            <a:noFill/>
          </p:spPr>
          <p:txBody>
            <a:bodyPr vert="eaVert"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a:ln>
                    <a:noFill/>
                  </a:ln>
                  <a:solidFill>
                    <a:srgbClr val="F7E6BB"/>
                  </a:solidFill>
                  <a:effectLst>
                    <a:outerShdw dist="25400" sx="1000" sy="1000" algn="ctr" rotWithShape="0">
                      <a:srgbClr val="000000"/>
                    </a:outerShdw>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C O N T E N T</a:t>
              </a:r>
            </a:p>
          </p:txBody>
        </p:sp>
      </p:grpSp>
    </p:spTree>
  </p:cSld>
  <p:clrMapOvr>
    <a:masterClrMapping/>
  </p:clrMapOvr>
  <mc:AlternateContent xmlns:mc="http://schemas.openxmlformats.org/markup-compatibility/2006" xmlns:p14="http://schemas.microsoft.com/office/powerpoint/2010/main">
    <mc:Choice Requires="p14">
      <p:transition spd="slow" p14:dur="800" advTm="3000">
        <p:circle/>
      </p:transition>
    </mc:Choice>
    <mc:Fallback xmlns="">
      <p:transition spd="slow"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anim calcmode="lin" valueType="num">
                                      <p:cBhvr>
                                        <p:cTn id="8" dur="500" fill="hold"/>
                                        <p:tgtEl>
                                          <p:spTgt spid="42"/>
                                        </p:tgtEl>
                                        <p:attrNameLst>
                                          <p:attrName>ppt_x</p:attrName>
                                        </p:attrNameLst>
                                      </p:cBhvr>
                                      <p:tavLst>
                                        <p:tav tm="0">
                                          <p:val>
                                            <p:strVal val="#ppt_x"/>
                                          </p:val>
                                        </p:tav>
                                        <p:tav tm="100000">
                                          <p:val>
                                            <p:strVal val="#ppt_x"/>
                                          </p:val>
                                        </p:tav>
                                      </p:tavLst>
                                    </p:anim>
                                    <p:anim calcmode="lin" valueType="num">
                                      <p:cBhvr>
                                        <p:cTn id="9" dur="450" decel="100000" fill="hold"/>
                                        <p:tgtEl>
                                          <p:spTgt spid="4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42"/>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40"/>
                                        </p:tgtEl>
                                        <p:attrNameLst>
                                          <p:attrName>style.visibility</p:attrName>
                                        </p:attrNameLst>
                                      </p:cBhvr>
                                      <p:to>
                                        <p:strVal val="visible"/>
                                      </p:to>
                                    </p:set>
                                    <p:anim calcmode="lin" valueType="num">
                                      <p:cBhvr>
                                        <p:cTn id="14" dur="500" fill="hold"/>
                                        <p:tgtEl>
                                          <p:spTgt spid="40"/>
                                        </p:tgtEl>
                                        <p:attrNameLst>
                                          <p:attrName>ppt_w</p:attrName>
                                        </p:attrNameLst>
                                      </p:cBhvr>
                                      <p:tavLst>
                                        <p:tav tm="0">
                                          <p:val>
                                            <p:fltVal val="0"/>
                                          </p:val>
                                        </p:tav>
                                        <p:tav tm="100000">
                                          <p:val>
                                            <p:strVal val="#ppt_w"/>
                                          </p:val>
                                        </p:tav>
                                      </p:tavLst>
                                    </p:anim>
                                    <p:anim calcmode="lin" valueType="num">
                                      <p:cBhvr>
                                        <p:cTn id="15" dur="500" fill="hold"/>
                                        <p:tgtEl>
                                          <p:spTgt spid="40"/>
                                        </p:tgtEl>
                                        <p:attrNameLst>
                                          <p:attrName>ppt_h</p:attrName>
                                        </p:attrNameLst>
                                      </p:cBhvr>
                                      <p:tavLst>
                                        <p:tav tm="0">
                                          <p:val>
                                            <p:fltVal val="0"/>
                                          </p:val>
                                        </p:tav>
                                        <p:tav tm="100000">
                                          <p:val>
                                            <p:strVal val="#ppt_h"/>
                                          </p:val>
                                        </p:tav>
                                      </p:tavLst>
                                    </p:anim>
                                    <p:anim calcmode="lin" valueType="num">
                                      <p:cBhvr>
                                        <p:cTn id="16" dur="500" fill="hold"/>
                                        <p:tgtEl>
                                          <p:spTgt spid="40"/>
                                        </p:tgtEl>
                                        <p:attrNameLst>
                                          <p:attrName>style.rotation</p:attrName>
                                        </p:attrNameLst>
                                      </p:cBhvr>
                                      <p:tavLst>
                                        <p:tav tm="0">
                                          <p:val>
                                            <p:fltVal val="360"/>
                                          </p:val>
                                        </p:tav>
                                        <p:tav tm="100000">
                                          <p:val>
                                            <p:fltVal val="0"/>
                                          </p:val>
                                        </p:tav>
                                      </p:tavLst>
                                    </p:anim>
                                    <p:animEffect transition="in" filter="fade">
                                      <p:cBhvr>
                                        <p:cTn id="17" dur="500"/>
                                        <p:tgtEl>
                                          <p:spTgt spid="40"/>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left)">
                                      <p:cBhvr>
                                        <p:cTn id="21" dur="500"/>
                                        <p:tgtEl>
                                          <p:spTgt spid="41"/>
                                        </p:tgtEl>
                                      </p:cBhvr>
                                    </p:animEffect>
                                  </p:childTnLst>
                                </p:cTn>
                              </p:par>
                            </p:childTnLst>
                          </p:cTn>
                        </p:par>
                        <p:par>
                          <p:cTn id="22" fill="hold">
                            <p:stCondLst>
                              <p:cond delay="1500"/>
                            </p:stCondLst>
                            <p:childTnLst>
                              <p:par>
                                <p:cTn id="23" presetID="49" presetClass="entr" presetSubtype="0" decel="10000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 calcmode="lin" valueType="num">
                                      <p:cBhvr>
                                        <p:cTn id="27" dur="500" fill="hold"/>
                                        <p:tgtEl>
                                          <p:spTgt spid="18"/>
                                        </p:tgtEl>
                                        <p:attrNameLst>
                                          <p:attrName>style.rotation</p:attrName>
                                        </p:attrNameLst>
                                      </p:cBhvr>
                                      <p:tavLst>
                                        <p:tav tm="0">
                                          <p:val>
                                            <p:fltVal val="360"/>
                                          </p:val>
                                        </p:tav>
                                        <p:tav tm="100000">
                                          <p:val>
                                            <p:fltVal val="0"/>
                                          </p:val>
                                        </p:tav>
                                      </p:tavLst>
                                    </p:anim>
                                    <p:animEffect transition="in" filter="fade">
                                      <p:cBhvr>
                                        <p:cTn id="28" dur="500"/>
                                        <p:tgtEl>
                                          <p:spTgt spid="18"/>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childTnLst>
                          </p:cTn>
                        </p:par>
                        <p:par>
                          <p:cTn id="33" fill="hold">
                            <p:stCondLst>
                              <p:cond delay="2500"/>
                            </p:stCondLst>
                            <p:childTnLst>
                              <p:par>
                                <p:cTn id="34" presetID="49" presetClass="entr" presetSubtype="0" decel="100000"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p:cTn id="36" dur="500" fill="hold"/>
                                        <p:tgtEl>
                                          <p:spTgt spid="34"/>
                                        </p:tgtEl>
                                        <p:attrNameLst>
                                          <p:attrName>ppt_w</p:attrName>
                                        </p:attrNameLst>
                                      </p:cBhvr>
                                      <p:tavLst>
                                        <p:tav tm="0">
                                          <p:val>
                                            <p:fltVal val="0"/>
                                          </p:val>
                                        </p:tav>
                                        <p:tav tm="100000">
                                          <p:val>
                                            <p:strVal val="#ppt_w"/>
                                          </p:val>
                                        </p:tav>
                                      </p:tavLst>
                                    </p:anim>
                                    <p:anim calcmode="lin" valueType="num">
                                      <p:cBhvr>
                                        <p:cTn id="37" dur="500" fill="hold"/>
                                        <p:tgtEl>
                                          <p:spTgt spid="34"/>
                                        </p:tgtEl>
                                        <p:attrNameLst>
                                          <p:attrName>ppt_h</p:attrName>
                                        </p:attrNameLst>
                                      </p:cBhvr>
                                      <p:tavLst>
                                        <p:tav tm="0">
                                          <p:val>
                                            <p:fltVal val="0"/>
                                          </p:val>
                                        </p:tav>
                                        <p:tav tm="100000">
                                          <p:val>
                                            <p:strVal val="#ppt_h"/>
                                          </p:val>
                                        </p:tav>
                                      </p:tavLst>
                                    </p:anim>
                                    <p:anim calcmode="lin" valueType="num">
                                      <p:cBhvr>
                                        <p:cTn id="38" dur="500" fill="hold"/>
                                        <p:tgtEl>
                                          <p:spTgt spid="34"/>
                                        </p:tgtEl>
                                        <p:attrNameLst>
                                          <p:attrName>style.rotation</p:attrName>
                                        </p:attrNameLst>
                                      </p:cBhvr>
                                      <p:tavLst>
                                        <p:tav tm="0">
                                          <p:val>
                                            <p:fltVal val="360"/>
                                          </p:val>
                                        </p:tav>
                                        <p:tav tm="100000">
                                          <p:val>
                                            <p:fltVal val="0"/>
                                          </p:val>
                                        </p:tav>
                                      </p:tavLst>
                                    </p:anim>
                                    <p:animEffect transition="in" filter="fade">
                                      <p:cBhvr>
                                        <p:cTn id="39" dur="500"/>
                                        <p:tgtEl>
                                          <p:spTgt spid="34"/>
                                        </p:tgtEl>
                                      </p:cBhvr>
                                    </p:animEffect>
                                  </p:childTnLst>
                                </p:cTn>
                              </p:par>
                            </p:childTnLst>
                          </p:cTn>
                        </p:par>
                        <p:par>
                          <p:cTn id="40" fill="hold">
                            <p:stCondLst>
                              <p:cond delay="3000"/>
                            </p:stCondLst>
                            <p:childTnLst>
                              <p:par>
                                <p:cTn id="41" presetID="22" presetClass="entr" presetSubtype="8"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wipe(left)">
                                      <p:cBhvr>
                                        <p:cTn id="43" dur="500"/>
                                        <p:tgtEl>
                                          <p:spTgt spid="35"/>
                                        </p:tgtEl>
                                      </p:cBhvr>
                                    </p:animEffect>
                                  </p:childTnLst>
                                </p:cTn>
                              </p:par>
                            </p:childTnLst>
                          </p:cTn>
                        </p:par>
                        <p:par>
                          <p:cTn id="44" fill="hold">
                            <p:stCondLst>
                              <p:cond delay="3500"/>
                            </p:stCondLst>
                            <p:childTnLst>
                              <p:par>
                                <p:cTn id="45" presetID="49" presetClass="entr" presetSubtype="0" decel="100000"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 calcmode="lin" valueType="num">
                                      <p:cBhvr>
                                        <p:cTn id="49" dur="500" fill="hold"/>
                                        <p:tgtEl>
                                          <p:spTgt spid="36"/>
                                        </p:tgtEl>
                                        <p:attrNameLst>
                                          <p:attrName>style.rotation</p:attrName>
                                        </p:attrNameLst>
                                      </p:cBhvr>
                                      <p:tavLst>
                                        <p:tav tm="0">
                                          <p:val>
                                            <p:fltVal val="360"/>
                                          </p:val>
                                        </p:tav>
                                        <p:tav tm="100000">
                                          <p:val>
                                            <p:fltVal val="0"/>
                                          </p:val>
                                        </p:tav>
                                      </p:tavLst>
                                    </p:anim>
                                    <p:animEffect transition="in" filter="fade">
                                      <p:cBhvr>
                                        <p:cTn id="50" dur="500"/>
                                        <p:tgtEl>
                                          <p:spTgt spid="36"/>
                                        </p:tgtEl>
                                      </p:cBhvr>
                                    </p:animEffect>
                                  </p:childTnLst>
                                </p:cTn>
                              </p:par>
                            </p:childTnLst>
                          </p:cTn>
                        </p:par>
                        <p:par>
                          <p:cTn id="51" fill="hold">
                            <p:stCondLst>
                              <p:cond delay="4000"/>
                            </p:stCondLst>
                            <p:childTnLst>
                              <p:par>
                                <p:cTn id="52" presetID="22" presetClass="entr" presetSubtype="8"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wipe(left)">
                                      <p:cBhvr>
                                        <p:cTn id="54" dur="500"/>
                                        <p:tgtEl>
                                          <p:spTgt spid="37"/>
                                        </p:tgtEl>
                                      </p:cBhvr>
                                    </p:animEffect>
                                  </p:childTnLst>
                                </p:cTn>
                              </p:par>
                            </p:childTnLst>
                          </p:cTn>
                        </p:par>
                        <p:par>
                          <p:cTn id="55" fill="hold">
                            <p:stCondLst>
                              <p:cond delay="4500"/>
                            </p:stCondLst>
                            <p:childTnLst>
                              <p:par>
                                <p:cTn id="56" presetID="49" presetClass="entr" presetSubtype="0" decel="100000" fill="hold" grpId="0" nodeType="after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p:cTn id="58" dur="500" fill="hold"/>
                                        <p:tgtEl>
                                          <p:spTgt spid="38"/>
                                        </p:tgtEl>
                                        <p:attrNameLst>
                                          <p:attrName>ppt_w</p:attrName>
                                        </p:attrNameLst>
                                      </p:cBhvr>
                                      <p:tavLst>
                                        <p:tav tm="0">
                                          <p:val>
                                            <p:fltVal val="0"/>
                                          </p:val>
                                        </p:tav>
                                        <p:tav tm="100000">
                                          <p:val>
                                            <p:strVal val="#ppt_w"/>
                                          </p:val>
                                        </p:tav>
                                      </p:tavLst>
                                    </p:anim>
                                    <p:anim calcmode="lin" valueType="num">
                                      <p:cBhvr>
                                        <p:cTn id="59" dur="500" fill="hold"/>
                                        <p:tgtEl>
                                          <p:spTgt spid="38"/>
                                        </p:tgtEl>
                                        <p:attrNameLst>
                                          <p:attrName>ppt_h</p:attrName>
                                        </p:attrNameLst>
                                      </p:cBhvr>
                                      <p:tavLst>
                                        <p:tav tm="0">
                                          <p:val>
                                            <p:fltVal val="0"/>
                                          </p:val>
                                        </p:tav>
                                        <p:tav tm="100000">
                                          <p:val>
                                            <p:strVal val="#ppt_h"/>
                                          </p:val>
                                        </p:tav>
                                      </p:tavLst>
                                    </p:anim>
                                    <p:anim calcmode="lin" valueType="num">
                                      <p:cBhvr>
                                        <p:cTn id="60" dur="500" fill="hold"/>
                                        <p:tgtEl>
                                          <p:spTgt spid="38"/>
                                        </p:tgtEl>
                                        <p:attrNameLst>
                                          <p:attrName>style.rotation</p:attrName>
                                        </p:attrNameLst>
                                      </p:cBhvr>
                                      <p:tavLst>
                                        <p:tav tm="0">
                                          <p:val>
                                            <p:fltVal val="360"/>
                                          </p:val>
                                        </p:tav>
                                        <p:tav tm="100000">
                                          <p:val>
                                            <p:fltVal val="0"/>
                                          </p:val>
                                        </p:tav>
                                      </p:tavLst>
                                    </p:anim>
                                    <p:animEffect transition="in" filter="fade">
                                      <p:cBhvr>
                                        <p:cTn id="61" dur="500"/>
                                        <p:tgtEl>
                                          <p:spTgt spid="38"/>
                                        </p:tgtEl>
                                      </p:cBhvr>
                                    </p:animEffect>
                                  </p:childTnLst>
                                </p:cTn>
                              </p:par>
                            </p:childTnLst>
                          </p:cTn>
                        </p:par>
                        <p:par>
                          <p:cTn id="62" fill="hold">
                            <p:stCondLst>
                              <p:cond delay="5000"/>
                            </p:stCondLst>
                            <p:childTnLst>
                              <p:par>
                                <p:cTn id="63" presetID="22" presetClass="entr" presetSubtype="8" fill="hold" grpId="0" nodeType="after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wipe(left)">
                                      <p:cBhvr>
                                        <p:cTn id="6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P spid="34" grpId="0" bldLvl="0" animBg="1"/>
      <p:bldP spid="35" grpId="0" bldLvl="0" animBg="1"/>
      <p:bldP spid="36" grpId="0" bldLvl="0" animBg="1"/>
      <p:bldP spid="37" grpId="0" bldLvl="0" animBg="1"/>
      <p:bldP spid="38" grpId="0" bldLvl="0" animBg="1"/>
      <p:bldP spid="39" grpId="0" bldLvl="0" animBg="1"/>
      <p:bldP spid="40" grpId="0" bldLvl="0" animBg="1"/>
      <p:bldP spid="41"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2" name="1"/>
          <p:cNvSpPr txBox="1"/>
          <p:nvPr/>
        </p:nvSpPr>
        <p:spPr>
          <a:xfrm>
            <a:off x="1926011" y="2489786"/>
            <a:ext cx="8512699" cy="132343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8000" b="1" i="0" u="none" strike="noStrike" kern="1200" cap="none" spc="0" normalizeH="0" baseline="0" noProof="0" dirty="0">
                <a:ln>
                  <a:noFill/>
                </a:ln>
                <a:solidFill>
                  <a:srgbClr val="F7E6BB"/>
                </a:solidFill>
                <a:effectLst/>
                <a:uLnTx/>
                <a:uFillTx/>
                <a:latin typeface="汉仪雅酷黑 75W" panose="020B0804020202020204" pitchFamily="34" charset="-122"/>
                <a:ea typeface="汉仪雅酷黑 75W" panose="020B0804020202020204" pitchFamily="34" charset="-122"/>
                <a:sym typeface="思源黑体" panose="020B0500000000000000" pitchFamily="34" charset="-122"/>
              </a:rPr>
              <a:t>会议基本概况简介</a:t>
            </a:r>
          </a:p>
        </p:txBody>
      </p:sp>
      <p:grpSp>
        <p:nvGrpSpPr>
          <p:cNvPr id="43" name="组合 42"/>
          <p:cNvGrpSpPr/>
          <p:nvPr/>
        </p:nvGrpSpPr>
        <p:grpSpPr>
          <a:xfrm>
            <a:off x="3988003" y="1580028"/>
            <a:ext cx="4215995" cy="607545"/>
            <a:chOff x="3491091" y="1351428"/>
            <a:chExt cx="5209818" cy="607545"/>
          </a:xfrm>
        </p:grpSpPr>
        <p:sp>
          <p:nvSpPr>
            <p:cNvPr id="44" name="矩形: 圆角 43"/>
            <p:cNvSpPr/>
            <p:nvPr/>
          </p:nvSpPr>
          <p:spPr>
            <a:xfrm>
              <a:off x="3491091" y="1351428"/>
              <a:ext cx="5209818" cy="607545"/>
            </a:xfrm>
            <a:prstGeom prst="roundRect">
              <a:avLst>
                <a:gd name="adj" fmla="val 50000"/>
              </a:avLst>
            </a:prstGeom>
            <a:gradFill>
              <a:gsLst>
                <a:gs pos="83000">
                  <a:srgbClr val="A10000"/>
                </a:gs>
                <a:gs pos="32000">
                  <a:srgbClr val="FF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12"/>
            <p:cNvSpPr txBox="1"/>
            <p:nvPr/>
          </p:nvSpPr>
          <p:spPr>
            <a:xfrm>
              <a:off x="4473668" y="1362813"/>
              <a:ext cx="3244663" cy="58477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3200" kern="0">
                  <a:solidFill>
                    <a:srgbClr val="F7E6BB"/>
                  </a:solidFill>
                  <a:latin typeface="汉仪雅酷黑 75W" panose="020B0804020202020204" pitchFamily="34" charset="-122"/>
                  <a:ea typeface="汉仪雅酷黑 75W" panose="020B0804020202020204" pitchFamily="34" charset="-122"/>
                  <a:sym typeface="思源黑体" panose="020B0500000000000000" pitchFamily="34" charset="-122"/>
                </a:rPr>
                <a:t>第</a:t>
              </a:r>
              <a:r>
                <a:rPr lang="en-US" altLang="zh-CN" sz="3200" kern="0">
                  <a:solidFill>
                    <a:srgbClr val="F7E6BB"/>
                  </a:solidFill>
                  <a:latin typeface="汉仪雅酷黑 75W" panose="020B0804020202020204" pitchFamily="34" charset="-122"/>
                  <a:ea typeface="汉仪雅酷黑 75W" panose="020B0804020202020204" pitchFamily="34" charset="-122"/>
                  <a:sym typeface="思源黑体" panose="020B0500000000000000" pitchFamily="34" charset="-122"/>
                </a:rPr>
                <a:t>01</a:t>
              </a:r>
              <a:r>
                <a:rPr lang="zh-CN" altLang="en-US" sz="3200" kern="0">
                  <a:solidFill>
                    <a:srgbClr val="F7E6BB"/>
                  </a:solidFill>
                  <a:latin typeface="汉仪雅酷黑 75W" panose="020B0804020202020204" pitchFamily="34" charset="-122"/>
                  <a:ea typeface="汉仪雅酷黑 75W" panose="020B0804020202020204" pitchFamily="34" charset="-122"/>
                  <a:sym typeface="思源黑体" panose="020B0500000000000000" pitchFamily="34" charset="-122"/>
                </a:rPr>
                <a:t>部分</a:t>
              </a:r>
              <a:endParaRPr kumimoji="0" lang="zh-CN" altLang="en-US" sz="3200" b="0" i="0" u="none" strike="noStrike" kern="0" cap="none" spc="0" normalizeH="0" baseline="0" noProof="0" dirty="0">
                <a:ln>
                  <a:noFill/>
                </a:ln>
                <a:solidFill>
                  <a:srgbClr val="F7E6BB"/>
                </a:solidFill>
                <a:effectLst/>
                <a:uLnTx/>
                <a:uFillTx/>
                <a:latin typeface="汉仪雅酷黑 75W" panose="020B0804020202020204" pitchFamily="34" charset="-122"/>
                <a:ea typeface="汉仪雅酷黑 75W" panose="020B0804020202020204" pitchFamily="34" charset="-122"/>
                <a:sym typeface="思源黑体" panose="020B0500000000000000" pitchFamily="34" charset="-122"/>
              </a:endParaRPr>
            </a:p>
          </p:txBody>
        </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Tm="3000">
        <p15:prstTrans prst="peelOff"/>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anim calcmode="lin" valueType="num">
                                      <p:cBhvr>
                                        <p:cTn id="8" dur="500" fill="hold"/>
                                        <p:tgtEl>
                                          <p:spTgt spid="43"/>
                                        </p:tgtEl>
                                        <p:attrNameLst>
                                          <p:attrName>ppt_x</p:attrName>
                                        </p:attrNameLst>
                                      </p:cBhvr>
                                      <p:tavLst>
                                        <p:tav tm="0">
                                          <p:val>
                                            <p:strVal val="#ppt_x"/>
                                          </p:val>
                                        </p:tav>
                                        <p:tav tm="100000">
                                          <p:val>
                                            <p:strVal val="#ppt_x"/>
                                          </p:val>
                                        </p:tav>
                                      </p:tavLst>
                                    </p:anim>
                                    <p:anim calcmode="lin" valueType="num">
                                      <p:cBhvr>
                                        <p:cTn id="9" dur="500" fill="hold"/>
                                        <p:tgtEl>
                                          <p:spTgt spid="43"/>
                                        </p:tgtEl>
                                        <p:attrNameLst>
                                          <p:attrName>ppt_y</p:attrName>
                                        </p:attrNameLst>
                                      </p:cBhvr>
                                      <p:tavLst>
                                        <p:tav tm="0">
                                          <p:val>
                                            <p:strVal val="#ppt_y+.1"/>
                                          </p:val>
                                        </p:tav>
                                        <p:tav tm="100000">
                                          <p:val>
                                            <p:strVal val="#ppt_y"/>
                                          </p:val>
                                        </p:tav>
                                      </p:tavLst>
                                    </p:anim>
                                  </p:childTnLst>
                                </p:cTn>
                              </p:par>
                              <p:par>
                                <p:cTn id="10" presetID="53" presetClass="entr" presetSubtype="528" fill="hold" grpId="0" nodeType="withEffect">
                                  <p:stCondLst>
                                    <p:cond delay="0"/>
                                  </p:stCondLst>
                                  <p:iterate type="lt">
                                    <p:tmPct val="10000"/>
                                  </p:iterate>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Effect transition="in" filter="fade">
                                      <p:cBhvr>
                                        <p:cTn id="14" dur="500"/>
                                        <p:tgtEl>
                                          <p:spTgt spid="42"/>
                                        </p:tgtEl>
                                      </p:cBhvr>
                                    </p:animEffect>
                                    <p:anim calcmode="lin" valueType="num">
                                      <p:cBhvr>
                                        <p:cTn id="15" dur="500" fill="hold"/>
                                        <p:tgtEl>
                                          <p:spTgt spid="42"/>
                                        </p:tgtEl>
                                        <p:attrNameLst>
                                          <p:attrName>ppt_x</p:attrName>
                                        </p:attrNameLst>
                                      </p:cBhvr>
                                      <p:tavLst>
                                        <p:tav tm="0">
                                          <p:val>
                                            <p:fltVal val="0.5"/>
                                          </p:val>
                                        </p:tav>
                                        <p:tav tm="100000">
                                          <p:val>
                                            <p:strVal val="#ppt_x"/>
                                          </p:val>
                                        </p:tav>
                                      </p:tavLst>
                                    </p:anim>
                                    <p:anim calcmode="lin" valueType="num">
                                      <p:cBhvr>
                                        <p:cTn id="16"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矩形 89"/>
          <p:cNvSpPr/>
          <p:nvPr/>
        </p:nvSpPr>
        <p:spPr>
          <a:xfrm>
            <a:off x="2080930" y="1552835"/>
            <a:ext cx="8030140"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cs typeface="Gisha" panose="020B0502040204020203" pitchFamily="34" charset="-79"/>
                <a:sym typeface="思源黑体" panose="020B0500000000000000" pitchFamily="34" charset="-122"/>
              </a:rPr>
              <a:t>中国共产党第十九届中央委员会第六次全体会议</a:t>
            </a:r>
            <a:endParaRPr kumimoji="0" lang="en-US" altLang="zh-CN" sz="3600" b="0" i="0" u="none" strike="noStrike" kern="1200" cap="none" spc="0" normalizeH="0" baseline="0" noProof="0" dirty="0">
              <a:ln>
                <a:noFill/>
              </a:ln>
              <a:solidFill>
                <a:srgbClr val="000000">
                  <a:lumMod val="95000"/>
                  <a:lumOff val="5000"/>
                </a:srgbClr>
              </a:solidFill>
              <a:effectLst/>
              <a:uLnTx/>
              <a:uFillTx/>
              <a:latin typeface="思源黑体" panose="020B0500000000000000" pitchFamily="34" charset="-122"/>
              <a:ea typeface="思源黑体" panose="020B0500000000000000" pitchFamily="34" charset="-122"/>
              <a:cs typeface="Gisha" panose="020B0502040204020203" pitchFamily="34" charset="-79"/>
              <a:sym typeface="思源黑体" panose="020B0500000000000000" pitchFamily="34" charset="-122"/>
            </a:endParaRPr>
          </a:p>
        </p:txBody>
      </p:sp>
      <p:grpSp>
        <p:nvGrpSpPr>
          <p:cNvPr id="2" name="组合 1"/>
          <p:cNvGrpSpPr/>
          <p:nvPr/>
        </p:nvGrpSpPr>
        <p:grpSpPr>
          <a:xfrm>
            <a:off x="4788337" y="2357347"/>
            <a:ext cx="2615326" cy="554532"/>
            <a:chOff x="940326" y="2921249"/>
            <a:chExt cx="2615326" cy="554532"/>
          </a:xfrm>
        </p:grpSpPr>
        <p:grpSp>
          <p:nvGrpSpPr>
            <p:cNvPr id="101" name="组合 100"/>
            <p:cNvGrpSpPr/>
            <p:nvPr/>
          </p:nvGrpSpPr>
          <p:grpSpPr>
            <a:xfrm>
              <a:off x="940326" y="2921249"/>
              <a:ext cx="595056" cy="554532"/>
              <a:chOff x="-718574" y="2471579"/>
              <a:chExt cx="327978" cy="1500631"/>
            </a:xfrm>
          </p:grpSpPr>
          <p:sp>
            <p:nvSpPr>
              <p:cNvPr id="102" name="Rectangle 11"/>
              <p:cNvSpPr>
                <a:spLocks noChangeArrowheads="1"/>
              </p:cNvSpPr>
              <p:nvPr/>
            </p:nvSpPr>
            <p:spPr bwMode="auto">
              <a:xfrm>
                <a:off x="-718574" y="2471579"/>
                <a:ext cx="327978" cy="1492804"/>
              </a:xfrm>
              <a:prstGeom prst="rect">
                <a:avLst/>
              </a:prstGeom>
              <a:solidFill>
                <a:srgbClr val="C00000"/>
              </a:solidFill>
              <a:ln w="28575">
                <a:gradFill>
                  <a:gsLst>
                    <a:gs pos="100000">
                      <a:sysClr val="window" lastClr="FFFFFF"/>
                    </a:gs>
                    <a:gs pos="0">
                      <a:sysClr val="window" lastClr="FFFFFF">
                        <a:lumMod val="85000"/>
                      </a:sysClr>
                    </a:gs>
                  </a:gsLst>
                  <a:lin ang="5400000" scaled="0"/>
                </a:gradFill>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2000" b="0" i="0" u="none" strike="noStrike" kern="0" cap="none" spc="0" normalizeH="0" baseline="0" noProof="0">
                  <a:ln>
                    <a:noFill/>
                  </a:ln>
                  <a:solidFill>
                    <a:schemeClr val="bg1"/>
                  </a:solidFill>
                  <a:effectLst/>
                  <a:uLnTx/>
                  <a:uFillTx/>
                  <a:latin typeface="思源黑体" panose="020B0500000000000000" pitchFamily="34" charset="-122"/>
                  <a:ea typeface="思源黑体" panose="020B0500000000000000" pitchFamily="34" charset="-122"/>
                  <a:cs typeface="Calibri" panose="020F0502020204030204" pitchFamily="34" charset="0"/>
                  <a:sym typeface="思源黑体" panose="020B0500000000000000" pitchFamily="34" charset="-122"/>
                </a:endParaRPr>
              </a:p>
            </p:txBody>
          </p:sp>
          <p:sp>
            <p:nvSpPr>
              <p:cNvPr id="103" name="矩形 38"/>
              <p:cNvSpPr>
                <a:spLocks noChangeArrowheads="1"/>
              </p:cNvSpPr>
              <p:nvPr/>
            </p:nvSpPr>
            <p:spPr bwMode="auto">
              <a:xfrm>
                <a:off x="-704431" y="2556335"/>
                <a:ext cx="299683" cy="141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主</a:t>
                </a:r>
                <a:endParaRPr kumimoji="0" lang="en-US" sz="28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104" name="组合 103"/>
            <p:cNvGrpSpPr/>
            <p:nvPr/>
          </p:nvGrpSpPr>
          <p:grpSpPr>
            <a:xfrm>
              <a:off x="1613749" y="2921249"/>
              <a:ext cx="595056" cy="554532"/>
              <a:chOff x="-718574" y="2471579"/>
              <a:chExt cx="327978" cy="1500631"/>
            </a:xfrm>
          </p:grpSpPr>
          <p:sp>
            <p:nvSpPr>
              <p:cNvPr id="105" name="Rectangle 11"/>
              <p:cNvSpPr>
                <a:spLocks noChangeArrowheads="1"/>
              </p:cNvSpPr>
              <p:nvPr/>
            </p:nvSpPr>
            <p:spPr bwMode="auto">
              <a:xfrm>
                <a:off x="-718574" y="2471579"/>
                <a:ext cx="327978" cy="1492804"/>
              </a:xfrm>
              <a:prstGeom prst="rect">
                <a:avLst/>
              </a:prstGeom>
              <a:solidFill>
                <a:srgbClr val="C00000"/>
              </a:solidFill>
              <a:ln w="28575">
                <a:gradFill>
                  <a:gsLst>
                    <a:gs pos="100000">
                      <a:sysClr val="window" lastClr="FFFFFF"/>
                    </a:gs>
                    <a:gs pos="0">
                      <a:sysClr val="window" lastClr="FFFFFF">
                        <a:lumMod val="85000"/>
                      </a:sysClr>
                    </a:gs>
                  </a:gsLst>
                  <a:lin ang="5400000" scaled="0"/>
                </a:gradFill>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2000" b="0" i="0" u="none" strike="noStrike" kern="0" cap="none" spc="0" normalizeH="0" baseline="0" noProof="0">
                  <a:ln>
                    <a:noFill/>
                  </a:ln>
                  <a:solidFill>
                    <a:schemeClr val="bg1"/>
                  </a:solidFill>
                  <a:effectLst/>
                  <a:uLnTx/>
                  <a:uFillTx/>
                  <a:latin typeface="思源黑体" panose="020B0500000000000000" pitchFamily="34" charset="-122"/>
                  <a:ea typeface="思源黑体" panose="020B0500000000000000" pitchFamily="34" charset="-122"/>
                  <a:cs typeface="Calibri" panose="020F0502020204030204" pitchFamily="34" charset="0"/>
                  <a:sym typeface="思源黑体" panose="020B0500000000000000" pitchFamily="34" charset="-122"/>
                </a:endParaRPr>
              </a:p>
            </p:txBody>
          </p:sp>
          <p:sp>
            <p:nvSpPr>
              <p:cNvPr id="106" name="矩形 105"/>
              <p:cNvSpPr>
                <a:spLocks noChangeArrowheads="1"/>
              </p:cNvSpPr>
              <p:nvPr/>
            </p:nvSpPr>
            <p:spPr bwMode="auto">
              <a:xfrm>
                <a:off x="-704428" y="2556335"/>
                <a:ext cx="299684" cy="141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要</a:t>
                </a:r>
                <a:endParaRPr kumimoji="0" lang="en-US" sz="28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107" name="组合 106"/>
            <p:cNvGrpSpPr/>
            <p:nvPr/>
          </p:nvGrpSpPr>
          <p:grpSpPr>
            <a:xfrm>
              <a:off x="2287173" y="2921249"/>
              <a:ext cx="595056" cy="554532"/>
              <a:chOff x="-718574" y="2471579"/>
              <a:chExt cx="327978" cy="1500631"/>
            </a:xfrm>
          </p:grpSpPr>
          <p:sp>
            <p:nvSpPr>
              <p:cNvPr id="108" name="Rectangle 11"/>
              <p:cNvSpPr>
                <a:spLocks noChangeArrowheads="1"/>
              </p:cNvSpPr>
              <p:nvPr/>
            </p:nvSpPr>
            <p:spPr bwMode="auto">
              <a:xfrm>
                <a:off x="-718574" y="2471579"/>
                <a:ext cx="327978" cy="1492804"/>
              </a:xfrm>
              <a:prstGeom prst="rect">
                <a:avLst/>
              </a:prstGeom>
              <a:solidFill>
                <a:srgbClr val="C00000"/>
              </a:solidFill>
              <a:ln w="28575">
                <a:gradFill>
                  <a:gsLst>
                    <a:gs pos="100000">
                      <a:sysClr val="window" lastClr="FFFFFF"/>
                    </a:gs>
                    <a:gs pos="0">
                      <a:sysClr val="window" lastClr="FFFFFF">
                        <a:lumMod val="85000"/>
                      </a:sysClr>
                    </a:gs>
                  </a:gsLst>
                  <a:lin ang="5400000" scaled="0"/>
                </a:gradFill>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2000" b="0" i="0" u="none" strike="noStrike" kern="0" cap="none" spc="0" normalizeH="0" baseline="0" noProof="0">
                  <a:ln>
                    <a:noFill/>
                  </a:ln>
                  <a:solidFill>
                    <a:schemeClr val="bg1"/>
                  </a:solidFill>
                  <a:effectLst/>
                  <a:uLnTx/>
                  <a:uFillTx/>
                  <a:latin typeface="思源黑体" panose="020B0500000000000000" pitchFamily="34" charset="-122"/>
                  <a:ea typeface="思源黑体" panose="020B0500000000000000" pitchFamily="34" charset="-122"/>
                  <a:cs typeface="Calibri" panose="020F0502020204030204" pitchFamily="34" charset="0"/>
                  <a:sym typeface="思源黑体" panose="020B0500000000000000" pitchFamily="34" charset="-122"/>
                </a:endParaRPr>
              </a:p>
            </p:txBody>
          </p:sp>
          <p:sp>
            <p:nvSpPr>
              <p:cNvPr id="109" name="矩形 38"/>
              <p:cNvSpPr>
                <a:spLocks noChangeArrowheads="1"/>
              </p:cNvSpPr>
              <p:nvPr/>
            </p:nvSpPr>
            <p:spPr bwMode="auto">
              <a:xfrm>
                <a:off x="-704428" y="2556335"/>
                <a:ext cx="299683" cy="141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议</a:t>
                </a:r>
                <a:endParaRPr kumimoji="0" lang="en-US" sz="28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110" name="组合 109"/>
            <p:cNvGrpSpPr/>
            <p:nvPr/>
          </p:nvGrpSpPr>
          <p:grpSpPr>
            <a:xfrm>
              <a:off x="2960596" y="2921249"/>
              <a:ext cx="595056" cy="554532"/>
              <a:chOff x="-718574" y="2471579"/>
              <a:chExt cx="327978" cy="1500631"/>
            </a:xfrm>
          </p:grpSpPr>
          <p:sp>
            <p:nvSpPr>
              <p:cNvPr id="114" name="Rectangle 11"/>
              <p:cNvSpPr>
                <a:spLocks noChangeArrowheads="1"/>
              </p:cNvSpPr>
              <p:nvPr/>
            </p:nvSpPr>
            <p:spPr bwMode="auto">
              <a:xfrm>
                <a:off x="-718574" y="2471579"/>
                <a:ext cx="327978" cy="1492804"/>
              </a:xfrm>
              <a:prstGeom prst="rect">
                <a:avLst/>
              </a:prstGeom>
              <a:solidFill>
                <a:srgbClr val="C00000"/>
              </a:solidFill>
              <a:ln w="28575">
                <a:gradFill>
                  <a:gsLst>
                    <a:gs pos="100000">
                      <a:sysClr val="window" lastClr="FFFFFF"/>
                    </a:gs>
                    <a:gs pos="0">
                      <a:sysClr val="window" lastClr="FFFFFF">
                        <a:lumMod val="85000"/>
                      </a:sysClr>
                    </a:gs>
                  </a:gsLst>
                  <a:lin ang="5400000" scaled="0"/>
                </a:gradFill>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2000" b="0" i="0" u="none" strike="noStrike" kern="0" cap="none" spc="0" normalizeH="0" baseline="0" noProof="0">
                  <a:ln>
                    <a:noFill/>
                  </a:ln>
                  <a:solidFill>
                    <a:schemeClr val="bg1"/>
                  </a:solidFill>
                  <a:effectLst/>
                  <a:uLnTx/>
                  <a:uFillTx/>
                  <a:latin typeface="思源黑体" panose="020B0500000000000000" pitchFamily="34" charset="-122"/>
                  <a:ea typeface="思源黑体" panose="020B0500000000000000" pitchFamily="34" charset="-122"/>
                  <a:cs typeface="Calibri" panose="020F0502020204030204" pitchFamily="34" charset="0"/>
                  <a:sym typeface="思源黑体" panose="020B0500000000000000" pitchFamily="34" charset="-122"/>
                </a:endParaRPr>
              </a:p>
            </p:txBody>
          </p:sp>
          <p:sp>
            <p:nvSpPr>
              <p:cNvPr id="115" name="矩形 38"/>
              <p:cNvSpPr>
                <a:spLocks noChangeArrowheads="1"/>
              </p:cNvSpPr>
              <p:nvPr/>
            </p:nvSpPr>
            <p:spPr bwMode="auto">
              <a:xfrm>
                <a:off x="-704428" y="2556335"/>
                <a:ext cx="299683" cy="141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程</a:t>
                </a:r>
                <a:endParaRPr kumimoji="0" lang="en-US" sz="28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grpSp>
      <p:sp>
        <p:nvSpPr>
          <p:cNvPr id="142" name="矩形 141"/>
          <p:cNvSpPr/>
          <p:nvPr/>
        </p:nvSpPr>
        <p:spPr>
          <a:xfrm>
            <a:off x="997788" y="3351861"/>
            <a:ext cx="6405875" cy="403444"/>
          </a:xfrm>
          <a:prstGeom prst="rect">
            <a:avLst/>
          </a:prstGeom>
        </p:spPr>
        <p:txBody>
          <a:bodyPr wrap="square">
            <a:spAutoFit/>
          </a:bodyPr>
          <a:lstStyle/>
          <a:p>
            <a:pPr marL="342900" lvl="0" indent="-342900">
              <a:lnSpc>
                <a:spcPts val="2600"/>
              </a:lnSpc>
              <a:buFont typeface="Wingdings" panose="05000000000000000000" pitchFamily="2" charset="2"/>
              <a:buChar char="u"/>
              <a:defRPr/>
            </a:pPr>
            <a:r>
              <a:rPr lang="zh-CN" altLang="en-US" sz="2000">
                <a:solidFill>
                  <a:srgbClr val="E7E6E6">
                    <a:lumMod val="25000"/>
                  </a:srgbClr>
                </a:solidFill>
                <a:latin typeface="思源黑体" panose="020B0500000000000000" pitchFamily="34" charset="-122"/>
                <a:ea typeface="思源黑体" panose="020B0500000000000000" pitchFamily="34" charset="-122"/>
                <a:cs typeface="+mn-ea"/>
                <a:sym typeface="思源黑体" panose="020B0500000000000000" pitchFamily="34" charset="-122"/>
              </a:rPr>
              <a:t>听取和讨论</a:t>
            </a:r>
            <a:r>
              <a:rPr kumimoji="0" lang="zh-CN" altLang="en-US" sz="2000" b="0" i="0" u="none" strike="noStrike" kern="1200" cap="none" spc="0" normalizeH="0" baseline="0" noProof="0">
                <a:ln>
                  <a:noFill/>
                </a:ln>
                <a:solidFill>
                  <a:srgbClr val="E7E6E6">
                    <a:lumMod val="25000"/>
                  </a:srgbClr>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习近</a:t>
            </a:r>
            <a:r>
              <a:rPr kumimoji="0" lang="zh-CN" altLang="en-US" sz="2000" b="0" i="0" u="none" strike="noStrike" kern="1200" cap="none" spc="0" normalizeH="0" baseline="0" noProof="0" dirty="0">
                <a:ln>
                  <a:noFill/>
                </a:ln>
                <a:solidFill>
                  <a:srgbClr val="E7E6E6">
                    <a:lumMod val="25000"/>
                  </a:srgbClr>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平受中央政治局委托作的工作报告</a:t>
            </a:r>
          </a:p>
        </p:txBody>
      </p:sp>
      <p:sp>
        <p:nvSpPr>
          <p:cNvPr id="150" name="矩形 149"/>
          <p:cNvSpPr/>
          <p:nvPr/>
        </p:nvSpPr>
        <p:spPr>
          <a:xfrm>
            <a:off x="997788" y="3961948"/>
            <a:ext cx="7924444" cy="403444"/>
          </a:xfrm>
          <a:prstGeom prst="rect">
            <a:avLst/>
          </a:prstGeom>
        </p:spPr>
        <p:txBody>
          <a:bodyPr wrap="square">
            <a:spAutoFit/>
          </a:bodyPr>
          <a:lstStyle/>
          <a:p>
            <a:pPr marL="342900" lvl="0" indent="-342900">
              <a:lnSpc>
                <a:spcPts val="2600"/>
              </a:lnSpc>
              <a:buFont typeface="Wingdings" panose="05000000000000000000" pitchFamily="2" charset="2"/>
              <a:buChar char="u"/>
              <a:defRPr/>
            </a:pPr>
            <a:r>
              <a:rPr lang="zh-CN" altLang="en-US" sz="2000">
                <a:solidFill>
                  <a:srgbClr val="E7E6E6">
                    <a:lumMod val="25000"/>
                  </a:srgbClr>
                </a:solidFill>
                <a:latin typeface="思源黑体" panose="020B0500000000000000" pitchFamily="34" charset="-122"/>
                <a:ea typeface="思源黑体" panose="020B0500000000000000" pitchFamily="34" charset="-122"/>
                <a:cs typeface="+mn-ea"/>
                <a:sym typeface="思源黑体" panose="020B0500000000000000" pitchFamily="34" charset="-122"/>
              </a:rPr>
              <a:t>审议通过</a:t>
            </a:r>
            <a:r>
              <a:rPr kumimoji="0" lang="en-US" altLang="zh-CN" sz="2000" b="0" i="0" u="none" strike="noStrike" kern="1200" cap="none" spc="0" normalizeH="0" baseline="0" noProof="0">
                <a:ln>
                  <a:noFill/>
                </a:ln>
                <a:solidFill>
                  <a:srgbClr val="E7E6E6">
                    <a:lumMod val="25000"/>
                  </a:srgbClr>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a:t>
            </a:r>
            <a:r>
              <a:rPr kumimoji="0" lang="zh-CN" altLang="en-US" sz="2000" b="0" i="0" u="none" strike="noStrike" kern="1200" cap="none" spc="0" normalizeH="0" baseline="0" noProof="0" dirty="0">
                <a:ln>
                  <a:noFill/>
                </a:ln>
                <a:solidFill>
                  <a:srgbClr val="E7E6E6">
                    <a:lumMod val="25000"/>
                  </a:srgbClr>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中共中央关于党的百年奋斗重大成就和历史经验的决议</a:t>
            </a:r>
            <a:r>
              <a:rPr kumimoji="0" lang="en-US" altLang="zh-CN" sz="2000" b="0" i="0" u="none" strike="noStrike" kern="1200" cap="none" spc="0" normalizeH="0" baseline="0" noProof="0" dirty="0">
                <a:ln>
                  <a:noFill/>
                </a:ln>
                <a:solidFill>
                  <a:srgbClr val="E7E6E6">
                    <a:lumMod val="25000"/>
                  </a:srgbClr>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a:t>
            </a:r>
            <a:endParaRPr kumimoji="0" lang="zh-CN" altLang="en-US" sz="2000" b="0" i="0" u="none" strike="noStrike" kern="1200" cap="none" spc="0" normalizeH="0" baseline="0" noProof="0" dirty="0">
              <a:ln>
                <a:noFill/>
              </a:ln>
              <a:solidFill>
                <a:srgbClr val="E7E6E6">
                  <a:lumMod val="25000"/>
                </a:srgbClr>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158" name="矩形 157"/>
          <p:cNvSpPr/>
          <p:nvPr/>
        </p:nvSpPr>
        <p:spPr>
          <a:xfrm>
            <a:off x="997788" y="4593164"/>
            <a:ext cx="7924445" cy="403444"/>
          </a:xfrm>
          <a:prstGeom prst="rect">
            <a:avLst/>
          </a:prstGeom>
        </p:spPr>
        <p:txBody>
          <a:bodyPr wrap="square">
            <a:spAutoFit/>
          </a:bodyPr>
          <a:lstStyle/>
          <a:p>
            <a:pPr marL="342900" lvl="0" indent="-342900">
              <a:lnSpc>
                <a:spcPts val="2600"/>
              </a:lnSpc>
              <a:buFont typeface="Wingdings" panose="05000000000000000000" pitchFamily="2" charset="2"/>
              <a:buChar char="u"/>
              <a:defRPr/>
            </a:pPr>
            <a:r>
              <a:rPr lang="zh-CN" altLang="en-US" sz="2000">
                <a:solidFill>
                  <a:srgbClr val="E7E6E6">
                    <a:lumMod val="25000"/>
                  </a:srgbClr>
                </a:solidFill>
                <a:latin typeface="思源黑体" panose="020B0500000000000000" pitchFamily="34" charset="-122"/>
                <a:ea typeface="思源黑体" panose="020B0500000000000000" pitchFamily="34" charset="-122"/>
                <a:cs typeface="+mn-ea"/>
                <a:sym typeface="思源黑体" panose="020B0500000000000000" pitchFamily="34" charset="-122"/>
              </a:rPr>
              <a:t>审议通过</a:t>
            </a:r>
            <a:r>
              <a:rPr kumimoji="0" lang="en-US" altLang="zh-CN" sz="2000" b="0" i="0" u="none" strike="noStrike" kern="1200" cap="none" spc="0" normalizeH="0" baseline="0" noProof="0">
                <a:ln>
                  <a:noFill/>
                </a:ln>
                <a:solidFill>
                  <a:srgbClr val="E7E6E6">
                    <a:lumMod val="25000"/>
                  </a:srgbClr>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a:t>
            </a:r>
            <a:r>
              <a:rPr kumimoji="0" lang="zh-CN" altLang="en-US" sz="2000" b="0" i="0" u="none" strike="noStrike" kern="1200" cap="none" spc="0" normalizeH="0" baseline="0" noProof="0" dirty="0">
                <a:ln>
                  <a:noFill/>
                </a:ln>
                <a:solidFill>
                  <a:srgbClr val="E7E6E6">
                    <a:lumMod val="25000"/>
                  </a:srgbClr>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关于召开党的第二十次全国代表大会的决议</a:t>
            </a:r>
            <a:r>
              <a:rPr kumimoji="0" lang="en-US" altLang="zh-CN" sz="2000" b="0" i="0" u="none" strike="noStrike" kern="1200" cap="none" spc="0" normalizeH="0" baseline="0" noProof="0" dirty="0">
                <a:ln>
                  <a:noFill/>
                </a:ln>
                <a:solidFill>
                  <a:srgbClr val="E7E6E6">
                    <a:lumMod val="25000"/>
                  </a:srgbClr>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a:t>
            </a:r>
            <a:endParaRPr kumimoji="0" lang="zh-CN" altLang="en-US" sz="2000" b="0" i="0" u="none" strike="noStrike" kern="1200" cap="none" spc="0" normalizeH="0" baseline="0" noProof="0" dirty="0">
              <a:ln>
                <a:noFill/>
              </a:ln>
              <a:solidFill>
                <a:srgbClr val="E7E6E6">
                  <a:lumMod val="25000"/>
                </a:srgbClr>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166" name="矩形 165"/>
          <p:cNvSpPr/>
          <p:nvPr/>
        </p:nvSpPr>
        <p:spPr>
          <a:xfrm>
            <a:off x="997789" y="5229129"/>
            <a:ext cx="7924444" cy="730777"/>
          </a:xfrm>
          <a:prstGeom prst="rect">
            <a:avLst/>
          </a:prstGeom>
        </p:spPr>
        <p:txBody>
          <a:bodyPr wrap="square">
            <a:spAutoFit/>
          </a:bodyPr>
          <a:lstStyle/>
          <a:p>
            <a:pPr marL="285750" lvl="0" indent="-285750">
              <a:lnSpc>
                <a:spcPts val="2600"/>
              </a:lnSpc>
              <a:buFont typeface="Wingdings" panose="05000000000000000000" pitchFamily="2" charset="2"/>
              <a:buChar char="u"/>
              <a:defRPr/>
            </a:pPr>
            <a:r>
              <a:rPr lang="zh-CN" altLang="en-US">
                <a:solidFill>
                  <a:srgbClr val="E7E6E6">
                    <a:lumMod val="25000"/>
                  </a:srgbClr>
                </a:solidFill>
                <a:latin typeface="思源黑体" panose="020B0500000000000000" pitchFamily="34" charset="-122"/>
                <a:ea typeface="思源黑体" panose="020B0500000000000000" pitchFamily="34" charset="-122"/>
                <a:cs typeface="+mn-ea"/>
                <a:sym typeface="思源黑体" panose="020B0500000000000000" pitchFamily="34" charset="-122"/>
              </a:rPr>
              <a:t>习近平就</a:t>
            </a:r>
            <a:r>
              <a:rPr kumimoji="0" lang="en-US" altLang="zh-CN" sz="1800" b="0" i="0" u="none" strike="noStrike" kern="1200" cap="none" spc="0" normalizeH="0" baseline="0" noProof="0">
                <a:ln>
                  <a:noFill/>
                </a:ln>
                <a:solidFill>
                  <a:srgbClr val="E7E6E6">
                    <a:lumMod val="25000"/>
                  </a:srgbClr>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a:t>
            </a:r>
            <a:r>
              <a:rPr kumimoji="0" lang="zh-CN" altLang="en-US" sz="1800" b="0" i="0" u="none" strike="noStrike" kern="1200" cap="none" spc="0" normalizeH="0" baseline="0" noProof="0" dirty="0">
                <a:ln>
                  <a:noFill/>
                </a:ln>
                <a:solidFill>
                  <a:srgbClr val="E7E6E6">
                    <a:lumMod val="25000"/>
                  </a:srgbClr>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中共中央关于党的百年奋斗重大成就和历史经验</a:t>
            </a:r>
            <a:r>
              <a:rPr kumimoji="0" lang="zh-CN" altLang="en-US" sz="1800" b="0" i="0" u="none" strike="noStrike" kern="1200" cap="none" spc="0" normalizeH="0" baseline="0" noProof="0">
                <a:ln>
                  <a:noFill/>
                </a:ln>
                <a:solidFill>
                  <a:srgbClr val="E7E6E6">
                    <a:lumMod val="25000"/>
                  </a:srgbClr>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的决议</a:t>
            </a:r>
            <a:endParaRPr kumimoji="0" lang="en-US" altLang="zh-CN" sz="1800" b="0" i="0" u="none" strike="noStrike" kern="1200" cap="none" spc="0" normalizeH="0" baseline="0" noProof="0">
              <a:ln>
                <a:noFill/>
              </a:ln>
              <a:solidFill>
                <a:srgbClr val="E7E6E6">
                  <a:lumMod val="25000"/>
                </a:srgbClr>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a:p>
            <a:pPr marL="285750" lvl="0" indent="-285750">
              <a:lnSpc>
                <a:spcPts val="2600"/>
              </a:lnSpc>
              <a:buFont typeface="Wingdings" panose="05000000000000000000" pitchFamily="2" charset="2"/>
              <a:buChar char="u"/>
              <a:defRPr/>
            </a:pPr>
            <a:r>
              <a:rPr kumimoji="0" lang="zh-CN" altLang="en-US" sz="1800" b="0" i="0" u="none" strike="noStrike" kern="1200" cap="none" spc="0" normalizeH="0" baseline="0" noProof="0">
                <a:ln>
                  <a:noFill/>
                </a:ln>
                <a:solidFill>
                  <a:srgbClr val="E7E6E6">
                    <a:lumMod val="25000"/>
                  </a:srgbClr>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a:t>
            </a:r>
            <a:r>
              <a:rPr kumimoji="0" lang="zh-CN" altLang="en-US" sz="1800" b="0" i="0" u="none" strike="noStrike" kern="1200" cap="none" spc="0" normalizeH="0" baseline="0" noProof="0" dirty="0">
                <a:ln>
                  <a:noFill/>
                </a:ln>
                <a:solidFill>
                  <a:srgbClr val="E7E6E6">
                    <a:lumMod val="25000"/>
                  </a:srgbClr>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讨论稿）</a:t>
            </a:r>
            <a:r>
              <a:rPr kumimoji="0" lang="en-US" altLang="zh-CN" sz="1800" b="0" i="0" u="none" strike="noStrike" kern="1200" cap="none" spc="0" normalizeH="0" baseline="0" noProof="0" dirty="0">
                <a:ln>
                  <a:noFill/>
                </a:ln>
                <a:solidFill>
                  <a:srgbClr val="E7E6E6">
                    <a:lumMod val="25000"/>
                  </a:srgbClr>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a:t>
            </a:r>
            <a:r>
              <a:rPr kumimoji="0" lang="zh-CN" altLang="en-US" sz="1800" b="0" i="0" u="none" strike="noStrike" kern="1200" cap="none" spc="0" normalizeH="0" baseline="0" noProof="0" dirty="0">
                <a:ln>
                  <a:noFill/>
                </a:ln>
                <a:solidFill>
                  <a:srgbClr val="E7E6E6">
                    <a:lumMod val="25000"/>
                  </a:srgbClr>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向全会作了说明</a:t>
            </a:r>
          </a:p>
        </p:txBody>
      </p:sp>
      <p:pic>
        <p:nvPicPr>
          <p:cNvPr id="5" name="图片 4" descr="卡通人物&#10;&#10;低可信度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39525" y="3495675"/>
            <a:ext cx="3943090" cy="3943090"/>
          </a:xfrm>
          <a:prstGeom prst="rect">
            <a:avLst/>
          </a:prstGeo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6000" advTm="3000">
        <p15:prstTrans prst="curtains"/>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0"/>
                                        </p:tgtEl>
                                        <p:attrNameLst>
                                          <p:attrName>style.visibility</p:attrName>
                                        </p:attrNameLst>
                                      </p:cBhvr>
                                      <p:to>
                                        <p:strVal val="visible"/>
                                      </p:to>
                                    </p:set>
                                    <p:anim calcmode="lin" valueType="num">
                                      <p:cBhvr>
                                        <p:cTn id="7" dur="500" fill="hold"/>
                                        <p:tgtEl>
                                          <p:spTgt spid="9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0"/>
                                        </p:tgtEl>
                                        <p:attrNameLst>
                                          <p:attrName>ppt_y</p:attrName>
                                        </p:attrNameLst>
                                      </p:cBhvr>
                                      <p:tavLst>
                                        <p:tav tm="0">
                                          <p:val>
                                            <p:strVal val="#ppt_y"/>
                                          </p:val>
                                        </p:tav>
                                        <p:tav tm="100000">
                                          <p:val>
                                            <p:strVal val="#ppt_y"/>
                                          </p:val>
                                        </p:tav>
                                      </p:tavLst>
                                    </p:anim>
                                    <p:anim calcmode="lin" valueType="num">
                                      <p:cBhvr>
                                        <p:cTn id="9" dur="500" fill="hold"/>
                                        <p:tgtEl>
                                          <p:spTgt spid="9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0"/>
                                        </p:tgtEl>
                                      </p:cBhvr>
                                    </p:animEffect>
                                  </p:childTnLst>
                                </p:cTn>
                              </p:par>
                            </p:childTnLst>
                          </p:cTn>
                        </p:par>
                        <p:par>
                          <p:cTn id="12" fill="hold">
                            <p:stCondLst>
                              <p:cond delay="1500"/>
                            </p:stCondLst>
                            <p:childTnLst>
                              <p:par>
                                <p:cTn id="13" presetID="16" presetClass="entr" presetSubtype="2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par>
                          <p:cTn id="16" fill="hold">
                            <p:stCondLst>
                              <p:cond delay="2000"/>
                            </p:stCondLst>
                            <p:childTnLst>
                              <p:par>
                                <p:cTn id="17" presetID="22" presetClass="entr" presetSubtype="2" fill="hold" grpId="0" nodeType="afterEffect">
                                  <p:stCondLst>
                                    <p:cond delay="0"/>
                                  </p:stCondLst>
                                  <p:childTnLst>
                                    <p:set>
                                      <p:cBhvr>
                                        <p:cTn id="18" dur="1" fill="hold">
                                          <p:stCondLst>
                                            <p:cond delay="0"/>
                                          </p:stCondLst>
                                        </p:cTn>
                                        <p:tgtEl>
                                          <p:spTgt spid="142"/>
                                        </p:tgtEl>
                                        <p:attrNameLst>
                                          <p:attrName>style.visibility</p:attrName>
                                        </p:attrNameLst>
                                      </p:cBhvr>
                                      <p:to>
                                        <p:strVal val="visible"/>
                                      </p:to>
                                    </p:set>
                                    <p:animEffect transition="in" filter="wipe(right)">
                                      <p:cBhvr>
                                        <p:cTn id="19" dur="500"/>
                                        <p:tgtEl>
                                          <p:spTgt spid="142"/>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150"/>
                                        </p:tgtEl>
                                        <p:attrNameLst>
                                          <p:attrName>style.visibility</p:attrName>
                                        </p:attrNameLst>
                                      </p:cBhvr>
                                      <p:to>
                                        <p:strVal val="visible"/>
                                      </p:to>
                                    </p:set>
                                    <p:animEffect transition="in" filter="wipe(left)">
                                      <p:cBhvr>
                                        <p:cTn id="23" dur="500"/>
                                        <p:tgtEl>
                                          <p:spTgt spid="150"/>
                                        </p:tgtEl>
                                      </p:cBhvr>
                                    </p:animEffect>
                                  </p:childTnLst>
                                </p:cTn>
                              </p:par>
                            </p:childTnLst>
                          </p:cTn>
                        </p:par>
                        <p:par>
                          <p:cTn id="24" fill="hold">
                            <p:stCondLst>
                              <p:cond delay="3000"/>
                            </p:stCondLst>
                            <p:childTnLst>
                              <p:par>
                                <p:cTn id="25" presetID="22" presetClass="entr" presetSubtype="2" fill="hold" grpId="0" nodeType="afterEffect">
                                  <p:stCondLst>
                                    <p:cond delay="0"/>
                                  </p:stCondLst>
                                  <p:childTnLst>
                                    <p:set>
                                      <p:cBhvr>
                                        <p:cTn id="26" dur="1" fill="hold">
                                          <p:stCondLst>
                                            <p:cond delay="0"/>
                                          </p:stCondLst>
                                        </p:cTn>
                                        <p:tgtEl>
                                          <p:spTgt spid="158"/>
                                        </p:tgtEl>
                                        <p:attrNameLst>
                                          <p:attrName>style.visibility</p:attrName>
                                        </p:attrNameLst>
                                      </p:cBhvr>
                                      <p:to>
                                        <p:strVal val="visible"/>
                                      </p:to>
                                    </p:set>
                                    <p:animEffect transition="in" filter="wipe(right)">
                                      <p:cBhvr>
                                        <p:cTn id="27" dur="500"/>
                                        <p:tgtEl>
                                          <p:spTgt spid="158"/>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166"/>
                                        </p:tgtEl>
                                        <p:attrNameLst>
                                          <p:attrName>style.visibility</p:attrName>
                                        </p:attrNameLst>
                                      </p:cBhvr>
                                      <p:to>
                                        <p:strVal val="visible"/>
                                      </p:to>
                                    </p:set>
                                    <p:animEffect transition="in" filter="wipe(left)">
                                      <p:cBhvr>
                                        <p:cTn id="31" dur="500"/>
                                        <p:tgtEl>
                                          <p:spTgt spid="166"/>
                                        </p:tgtEl>
                                      </p:cBhvr>
                                    </p:animEffect>
                                  </p:childTnLst>
                                </p:cTn>
                              </p:par>
                            </p:childTnLst>
                          </p:cTn>
                        </p:par>
                        <p:par>
                          <p:cTn id="32" fill="hold">
                            <p:stCondLst>
                              <p:cond delay="4000"/>
                            </p:stCondLst>
                            <p:childTnLst>
                              <p:par>
                                <p:cTn id="33" presetID="42"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P spid="142" grpId="0"/>
      <p:bldP spid="150" grpId="0"/>
      <p:bldP spid="158" grpId="0"/>
      <p:bldP spid="16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圆角 13"/>
          <p:cNvSpPr/>
          <p:nvPr/>
        </p:nvSpPr>
        <p:spPr>
          <a:xfrm>
            <a:off x="1092200" y="2844800"/>
            <a:ext cx="10080625" cy="2923253"/>
          </a:xfrm>
          <a:prstGeom prst="roundRect">
            <a:avLst>
              <a:gd name="adj" fmla="val 9705"/>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080930" y="1552835"/>
            <a:ext cx="8030140" cy="523220"/>
          </a:xfrm>
          <a:prstGeom prst="rect">
            <a:avLst/>
          </a:prstGeom>
        </p:spPr>
        <p:txBody>
          <a:bodyPr wrap="square">
            <a:spAutoFit/>
          </a:bodyPr>
          <a:lstStyle/>
          <a:p>
            <a:pPr lvl="0" algn="ctr">
              <a:defRPr/>
            </a:pPr>
            <a:r>
              <a:rPr lang="zh-CN" altLang="en-US" sz="2800">
                <a:solidFill>
                  <a:srgbClr val="C00000"/>
                </a:solidFill>
                <a:latin typeface="思源黑体" panose="020B0500000000000000" pitchFamily="34" charset="-122"/>
                <a:ea typeface="思源黑体" panose="020B0500000000000000" pitchFamily="34" charset="-122"/>
                <a:cs typeface="Gisha" panose="020B0502040204020203" pitchFamily="34" charset="-79"/>
                <a:sym typeface="思源黑体" panose="020B0500000000000000" pitchFamily="34" charset="-122"/>
              </a:rPr>
              <a:t>第十九届中央委员会第六次全体会议</a:t>
            </a:r>
            <a:endParaRPr lang="zh-CN" altLang="en-US" sz="2800" dirty="0">
              <a:solidFill>
                <a:srgbClr val="C00000"/>
              </a:solidFill>
              <a:latin typeface="思源黑体" panose="020B0500000000000000" pitchFamily="34" charset="-122"/>
              <a:ea typeface="思源黑体" panose="020B0500000000000000" pitchFamily="34" charset="-122"/>
              <a:cs typeface="Gisha" panose="020B0502040204020203" pitchFamily="34" charset="-79"/>
              <a:sym typeface="思源黑体" panose="020B0500000000000000" pitchFamily="34" charset="-122"/>
            </a:endParaRPr>
          </a:p>
        </p:txBody>
      </p:sp>
      <p:grpSp>
        <p:nvGrpSpPr>
          <p:cNvPr id="7" name="组合 6"/>
          <p:cNvGrpSpPr/>
          <p:nvPr/>
        </p:nvGrpSpPr>
        <p:grpSpPr>
          <a:xfrm>
            <a:off x="1092200" y="2614984"/>
            <a:ext cx="10007603" cy="513522"/>
            <a:chOff x="7057256" y="1471984"/>
            <a:chExt cx="12117776" cy="277631"/>
          </a:xfrm>
        </p:grpSpPr>
        <p:sp>
          <p:nvSpPr>
            <p:cNvPr id="4" name="圆角矩形 24"/>
            <p:cNvSpPr/>
            <p:nvPr/>
          </p:nvSpPr>
          <p:spPr>
            <a:xfrm>
              <a:off x="7057256" y="1471984"/>
              <a:ext cx="3886951" cy="277631"/>
            </a:xfrm>
            <a:prstGeom prst="roundRect">
              <a:avLst>
                <a:gd name="adj" fmla="val 50000"/>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rgbClr val="FFFDFB"/>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召开时间：</a:t>
              </a:r>
              <a:r>
                <a:rPr kumimoji="0" lang="en-US" altLang="zh-CN" sz="1400" b="1" i="0" u="none" strike="noStrike" kern="0" cap="none" spc="0" normalizeH="0" baseline="0" noProof="0" dirty="0">
                  <a:ln>
                    <a:noFill/>
                  </a:ln>
                  <a:solidFill>
                    <a:srgbClr val="FFFDFB"/>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2021</a:t>
              </a:r>
              <a:r>
                <a:rPr kumimoji="0" lang="zh-CN" altLang="en-US" sz="1400" b="1" i="0" u="none" strike="noStrike" kern="0" cap="none" spc="0" normalizeH="0" baseline="0" noProof="0" dirty="0">
                  <a:ln>
                    <a:noFill/>
                  </a:ln>
                  <a:solidFill>
                    <a:srgbClr val="FFFDFB"/>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年</a:t>
              </a:r>
              <a:r>
                <a:rPr kumimoji="0" lang="en-US" altLang="zh-CN" sz="1400" b="1" i="0" u="none" strike="noStrike" kern="0" cap="none" spc="0" normalizeH="0" baseline="0" noProof="0" dirty="0">
                  <a:ln>
                    <a:noFill/>
                  </a:ln>
                  <a:solidFill>
                    <a:srgbClr val="FFFDFB"/>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11</a:t>
              </a:r>
              <a:r>
                <a:rPr kumimoji="0" lang="zh-CN" altLang="en-US" sz="1400" b="1" i="0" u="none" strike="noStrike" kern="0" cap="none" spc="0" normalizeH="0" baseline="0" noProof="0" dirty="0">
                  <a:ln>
                    <a:noFill/>
                  </a:ln>
                  <a:solidFill>
                    <a:srgbClr val="FFFDFB"/>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月</a:t>
              </a:r>
              <a:r>
                <a:rPr kumimoji="0" lang="en-US" altLang="zh-CN" sz="1400" b="1" i="0" u="none" strike="noStrike" kern="0" cap="none" spc="0" normalizeH="0" baseline="0" noProof="0" dirty="0">
                  <a:ln>
                    <a:noFill/>
                  </a:ln>
                  <a:solidFill>
                    <a:srgbClr val="FFFDFB"/>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8</a:t>
              </a:r>
              <a:r>
                <a:rPr kumimoji="0" lang="zh-CN" altLang="en-US" sz="1400" b="1" i="0" u="none" strike="noStrike" kern="0" cap="none" spc="0" normalizeH="0" baseline="0" noProof="0" dirty="0">
                  <a:ln>
                    <a:noFill/>
                  </a:ln>
                  <a:solidFill>
                    <a:srgbClr val="FFFDFB"/>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日至</a:t>
              </a:r>
              <a:r>
                <a:rPr kumimoji="0" lang="en-US" altLang="zh-CN" sz="1400" b="1" i="0" u="none" strike="noStrike" kern="0" cap="none" spc="0" normalizeH="0" baseline="0" noProof="0" dirty="0">
                  <a:ln>
                    <a:noFill/>
                  </a:ln>
                  <a:solidFill>
                    <a:srgbClr val="FFFDFB"/>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11</a:t>
              </a:r>
              <a:r>
                <a:rPr kumimoji="0" lang="zh-CN" altLang="en-US" sz="1400" b="1" i="0" u="none" strike="noStrike" kern="0" cap="none" spc="0" normalizeH="0" baseline="0" noProof="0" dirty="0">
                  <a:ln>
                    <a:noFill/>
                  </a:ln>
                  <a:solidFill>
                    <a:srgbClr val="FFFDFB"/>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日</a:t>
              </a:r>
              <a:endParaRPr kumimoji="0" lang="en-US" altLang="zh-CN" sz="1400" b="1" i="0" u="none" strike="noStrike" kern="0" cap="none" spc="0" normalizeH="0" baseline="0" noProof="0" dirty="0">
                <a:ln>
                  <a:noFill/>
                </a:ln>
                <a:solidFill>
                  <a:srgbClr val="FFFDFB"/>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 name="圆角矩形 24"/>
            <p:cNvSpPr/>
            <p:nvPr/>
          </p:nvSpPr>
          <p:spPr>
            <a:xfrm>
              <a:off x="11172668" y="1471984"/>
              <a:ext cx="3886951" cy="277631"/>
            </a:xfrm>
            <a:prstGeom prst="roundRect">
              <a:avLst>
                <a:gd name="adj" fmla="val 50000"/>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rgbClr val="FFFDFB"/>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北京</a:t>
              </a:r>
              <a:r>
                <a:rPr kumimoji="0" lang="en-US" altLang="zh-CN" sz="1400" b="1" i="0" u="none" strike="noStrike" kern="0" cap="none" spc="0" normalizeH="0" baseline="0" noProof="0" dirty="0">
                  <a:ln>
                    <a:noFill/>
                  </a:ln>
                  <a:solidFill>
                    <a:srgbClr val="FFFDFB"/>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a:t>
              </a:r>
              <a:r>
                <a:rPr kumimoji="0" lang="zh-CN" altLang="en-US" sz="1400" b="1" i="0" u="none" strike="noStrike" kern="0" cap="none" spc="0" normalizeH="0" baseline="0" noProof="0" dirty="0">
                  <a:ln>
                    <a:noFill/>
                  </a:ln>
                  <a:solidFill>
                    <a:srgbClr val="FFFDFB"/>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人民大会堂</a:t>
              </a:r>
              <a:endParaRPr kumimoji="0" lang="en-US" altLang="zh-CN" sz="1400" b="1" i="0" u="none" strike="noStrike" kern="0" cap="none" spc="0" normalizeH="0" baseline="0" noProof="0" dirty="0">
                <a:ln>
                  <a:noFill/>
                </a:ln>
                <a:solidFill>
                  <a:srgbClr val="FFFDFB"/>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6" name="圆角矩形 24"/>
            <p:cNvSpPr/>
            <p:nvPr/>
          </p:nvSpPr>
          <p:spPr>
            <a:xfrm>
              <a:off x="15288081" y="1471984"/>
              <a:ext cx="3886951" cy="277631"/>
            </a:xfrm>
            <a:prstGeom prst="roundRect">
              <a:avLst>
                <a:gd name="adj" fmla="val 50000"/>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rgbClr val="FFFDFB"/>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会期：</a:t>
              </a:r>
              <a:r>
                <a:rPr kumimoji="0" lang="en-US" altLang="zh-CN" sz="1400" b="1" i="0" u="none" strike="noStrike" kern="0" cap="none" spc="0" normalizeH="0" baseline="0" noProof="0" dirty="0">
                  <a:ln>
                    <a:noFill/>
                  </a:ln>
                  <a:solidFill>
                    <a:srgbClr val="FFFDFB"/>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4</a:t>
              </a:r>
              <a:r>
                <a:rPr kumimoji="0" lang="zh-CN" altLang="en-US" sz="1400" b="1" i="0" u="none" strike="noStrike" kern="0" cap="none" spc="0" normalizeH="0" baseline="0" noProof="0" dirty="0">
                  <a:ln>
                    <a:noFill/>
                  </a:ln>
                  <a:solidFill>
                    <a:srgbClr val="FFFDFB"/>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天</a:t>
              </a:r>
              <a:endParaRPr kumimoji="0" lang="en-US" altLang="zh-CN" sz="1400" b="1" i="0" u="none" strike="noStrike" kern="0" cap="none" spc="0" normalizeH="0" baseline="0" noProof="0" dirty="0">
                <a:ln>
                  <a:noFill/>
                </a:ln>
                <a:solidFill>
                  <a:srgbClr val="FFFDFB"/>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2" name="组合 1"/>
          <p:cNvGrpSpPr/>
          <p:nvPr/>
        </p:nvGrpSpPr>
        <p:grpSpPr>
          <a:xfrm>
            <a:off x="1718948" y="3358322"/>
            <a:ext cx="8696060" cy="2339053"/>
            <a:chOff x="1718948" y="3358322"/>
            <a:chExt cx="8696060" cy="2339053"/>
          </a:xfrm>
        </p:grpSpPr>
        <p:grpSp>
          <p:nvGrpSpPr>
            <p:cNvPr id="17" name="组合 16"/>
            <p:cNvGrpSpPr/>
            <p:nvPr/>
          </p:nvGrpSpPr>
          <p:grpSpPr>
            <a:xfrm>
              <a:off x="3241994" y="3734386"/>
              <a:ext cx="6420114" cy="400110"/>
              <a:chOff x="3241994" y="3734386"/>
              <a:chExt cx="6420114" cy="400110"/>
            </a:xfrm>
          </p:grpSpPr>
          <p:sp>
            <p:nvSpPr>
              <p:cNvPr id="15" name="矩形: 圆角 14"/>
              <p:cNvSpPr/>
              <p:nvPr/>
            </p:nvSpPr>
            <p:spPr>
              <a:xfrm>
                <a:off x="3241994" y="3734386"/>
                <a:ext cx="3076575" cy="400110"/>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圆角 15"/>
              <p:cNvSpPr/>
              <p:nvPr/>
            </p:nvSpPr>
            <p:spPr>
              <a:xfrm>
                <a:off x="6585533" y="3734386"/>
                <a:ext cx="3076575" cy="400110"/>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圆角 19"/>
              <p:cNvSpPr/>
              <p:nvPr/>
            </p:nvSpPr>
            <p:spPr>
              <a:xfrm>
                <a:off x="5033467" y="3748903"/>
                <a:ext cx="1148400" cy="37283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圆角 20"/>
              <p:cNvSpPr/>
              <p:nvPr/>
            </p:nvSpPr>
            <p:spPr>
              <a:xfrm>
                <a:off x="8329598" y="3748903"/>
                <a:ext cx="1149682" cy="37283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8"/>
            <p:cNvSpPr txBox="1">
              <a:spLocks noChangeArrowheads="1"/>
            </p:cNvSpPr>
            <p:nvPr/>
          </p:nvSpPr>
          <p:spPr bwMode="auto">
            <a:xfrm>
              <a:off x="1718948" y="3358322"/>
              <a:ext cx="619639" cy="2339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73" tIns="60936" rIns="121873" bIns="60936">
              <a:spAutoFit/>
            </a:bodyPr>
            <a:lstStyle>
              <a:lvl1pPr defTabSz="1217930" eaLnBrk="0" hangingPunct="0">
                <a:defRPr>
                  <a:solidFill>
                    <a:schemeClr val="tx1"/>
                  </a:solidFill>
                  <a:latin typeface="Arial" panose="020B0604020202020204" pitchFamily="34" charset="0"/>
                  <a:ea typeface="宋体" panose="02010600030101010101" pitchFamily="2" charset="-122"/>
                </a:defRPr>
              </a:lvl1pPr>
              <a:lvl2pPr marL="742950" indent="-285750" defTabSz="1217930" eaLnBrk="0" hangingPunct="0">
                <a:defRPr>
                  <a:solidFill>
                    <a:schemeClr val="tx1"/>
                  </a:solidFill>
                  <a:latin typeface="Arial" panose="020B0604020202020204" pitchFamily="34" charset="0"/>
                  <a:ea typeface="宋体" panose="02010600030101010101" pitchFamily="2" charset="-122"/>
                </a:defRPr>
              </a:lvl2pPr>
              <a:lvl3pPr marL="1143000" indent="-228600" defTabSz="1217930" eaLnBrk="0" hangingPunct="0">
                <a:defRPr>
                  <a:solidFill>
                    <a:schemeClr val="tx1"/>
                  </a:solidFill>
                  <a:latin typeface="Arial" panose="020B0604020202020204" pitchFamily="34" charset="0"/>
                  <a:ea typeface="宋体" panose="02010600030101010101" pitchFamily="2" charset="-122"/>
                </a:defRPr>
              </a:lvl3pPr>
              <a:lvl4pPr marL="1600200" indent="-228600" defTabSz="1217930" eaLnBrk="0" hangingPunct="0">
                <a:defRPr>
                  <a:solidFill>
                    <a:schemeClr val="tx1"/>
                  </a:solidFill>
                  <a:latin typeface="Arial" panose="020B0604020202020204" pitchFamily="34" charset="0"/>
                  <a:ea typeface="宋体" panose="02010600030101010101" pitchFamily="2" charset="-122"/>
                </a:defRPr>
              </a:lvl4pPr>
              <a:lvl5pPr marL="2057400" indent="-228600" defTabSz="1217930" eaLnBrk="0" hangingPunct="0">
                <a:defRPr>
                  <a:solidFill>
                    <a:schemeClr val="tx1"/>
                  </a:solidFill>
                  <a:latin typeface="Arial" panose="020B0604020202020204" pitchFamily="34" charset="0"/>
                  <a:ea typeface="宋体" panose="02010600030101010101" pitchFamily="2" charset="-122"/>
                </a:defRPr>
              </a:lvl5pPr>
              <a:lvl6pPr marL="2514600" indent="-228600" defTabSz="12179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79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79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79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1217930" rtl="0" eaLnBrk="0" fontAlgn="auto" latinLnBrk="0" hangingPunct="0">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参</a:t>
              </a:r>
              <a:endParaRPr kumimoji="0" lang="en-US" altLang="zh-CN" sz="2400" b="1"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a:p>
              <a:pPr marL="0" marR="0" lvl="0" indent="0" algn="l" defTabSz="1217930" rtl="0" eaLnBrk="0" fontAlgn="auto" latinLnBrk="0" hangingPunct="0">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加</a:t>
              </a:r>
              <a:endParaRPr kumimoji="0" lang="en-US" altLang="zh-CN" sz="2400" b="1"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a:p>
              <a:pPr marL="0" marR="0" lvl="0" indent="0" algn="l" defTabSz="1217930" rtl="0" eaLnBrk="0" fontAlgn="auto" latinLnBrk="0" hangingPunct="0">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会</a:t>
              </a:r>
              <a:endParaRPr kumimoji="0" lang="en-US" altLang="zh-CN" sz="2400" b="1"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a:p>
              <a:pPr marL="0" marR="0" lvl="0" indent="0" algn="l" defTabSz="1217930" rtl="0" eaLnBrk="0" fontAlgn="auto" latinLnBrk="0" hangingPunct="0">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议</a:t>
              </a:r>
              <a:endParaRPr kumimoji="0" lang="en-US" altLang="zh-CN" sz="2400" b="1"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a:p>
              <a:pPr marL="0" marR="0" lvl="0" indent="0" algn="l" defTabSz="1217930" rtl="0" eaLnBrk="0" fontAlgn="auto" latinLnBrk="0" hangingPunct="0">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情</a:t>
              </a:r>
              <a:endParaRPr kumimoji="0" lang="en-US" altLang="zh-CN" sz="2400" b="1"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a:p>
              <a:pPr marL="0" marR="0" lvl="0" indent="0" algn="l" defTabSz="1217930" rtl="0" eaLnBrk="0" fontAlgn="auto" latinLnBrk="0" hangingPunct="0">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况</a:t>
              </a:r>
            </a:p>
          </p:txBody>
        </p:sp>
        <p:grpSp>
          <p:nvGrpSpPr>
            <p:cNvPr id="13" name="组合 12"/>
            <p:cNvGrpSpPr/>
            <p:nvPr/>
          </p:nvGrpSpPr>
          <p:grpSpPr>
            <a:xfrm>
              <a:off x="3186692" y="3725576"/>
              <a:ext cx="7228316" cy="1699559"/>
              <a:chOff x="3610497" y="4934386"/>
              <a:chExt cx="7228316" cy="1699559"/>
            </a:xfrm>
          </p:grpSpPr>
          <p:sp>
            <p:nvSpPr>
              <p:cNvPr id="9" name="TextBox 20"/>
              <p:cNvSpPr txBox="1"/>
              <p:nvPr/>
            </p:nvSpPr>
            <p:spPr>
              <a:xfrm>
                <a:off x="7083258" y="4934386"/>
                <a:ext cx="1745277" cy="400110"/>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候补中央委员</a:t>
                </a:r>
                <a:endParaRPr kumimoji="0" lang="en-US" altLang="zh-CN" sz="2000" b="1" i="0" u="none" strike="noStrike" kern="120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0" name="TextBox 20"/>
              <p:cNvSpPr txBox="1"/>
              <p:nvPr/>
            </p:nvSpPr>
            <p:spPr>
              <a:xfrm>
                <a:off x="3742328" y="4934386"/>
                <a:ext cx="1667435" cy="400110"/>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中央委员</a:t>
                </a:r>
                <a:endParaRPr kumimoji="0" lang="en-US" altLang="zh-CN" sz="2000" b="1" i="0" u="none" strike="noStrike" kern="120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1" name="Rectangle 2"/>
              <p:cNvSpPr/>
              <p:nvPr/>
            </p:nvSpPr>
            <p:spPr>
              <a:xfrm>
                <a:off x="3610497" y="5519975"/>
                <a:ext cx="7228316"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17475">
                        <a:lumMod val="50000"/>
                      </a:srgbClr>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全会由中央政治局主持。中央委员会总书记习近平作了重要讲话</a:t>
                </a:r>
                <a:endParaRPr kumimoji="0" lang="zh-CN" altLang="en-US" sz="1200" b="1"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2" name="Rectangle 2"/>
              <p:cNvSpPr/>
              <p:nvPr/>
            </p:nvSpPr>
            <p:spPr>
              <a:xfrm>
                <a:off x="3610497" y="5933369"/>
                <a:ext cx="7228316" cy="700576"/>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中央纪律检查委员会常务委员会委员和有关方面负责同志列席</a:t>
                </a:r>
                <a:r>
                  <a:rPr kumimoji="0" lang="zh-CN" altLang="en-US" sz="1400" b="0" i="0" u="none" strike="noStrike" kern="1200" cap="none" spc="0" normalizeH="0" baseline="0" noProof="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会议。</a:t>
                </a:r>
                <a:endParaRPr kumimoji="0" lang="en-US" altLang="zh-CN" sz="1400" b="0" i="0" u="none" strike="noStrike" kern="1200" cap="none" spc="0" normalizeH="0" baseline="0" noProof="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党</a:t>
                </a:r>
                <a:r>
                  <a:rPr kumimoji="0" lang="zh-CN" altLang="en-US" sz="14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的十九大代表中部分基层同志和专家学者也列席会议。</a:t>
                </a:r>
                <a:endParaRPr kumimoji="0" lang="zh-CN" altLang="en-US" sz="11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sp>
          <p:nvSpPr>
            <p:cNvPr id="18" name="矩形 17"/>
            <p:cNvSpPr/>
            <p:nvPr/>
          </p:nvSpPr>
          <p:spPr>
            <a:xfrm>
              <a:off x="4463983" y="3678110"/>
              <a:ext cx="2288671"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solidFill>
                      <a:srgbClr val="C00000"/>
                    </a:solidFill>
                  </a:ln>
                  <a:solidFill>
                    <a:srgbClr val="FFC000"/>
                  </a:solidFill>
                  <a:effectLst/>
                  <a:uLnTx/>
                  <a:uFillTx/>
                  <a:latin typeface="思源黑体" panose="020B0500000000000000" pitchFamily="34" charset="-122"/>
                  <a:ea typeface="思源黑体" panose="020B0500000000000000" pitchFamily="34" charset="-122"/>
                  <a:cs typeface="Gisha" panose="020B0502040204020203" pitchFamily="34" charset="-79"/>
                  <a:sym typeface="思源黑体" panose="020B0500000000000000" pitchFamily="34" charset="-122"/>
                </a:rPr>
                <a:t>197</a:t>
              </a:r>
              <a:r>
                <a:rPr kumimoji="0" lang="zh-CN" altLang="en-US" sz="1200" b="0" i="0" u="none" strike="noStrike" kern="1200" cap="none" spc="0" normalizeH="0" baseline="0" noProof="0" dirty="0">
                  <a:ln>
                    <a:noFill/>
                  </a:ln>
                  <a:solidFill>
                    <a:srgbClr val="E7E6E6">
                      <a:lumMod val="50000"/>
                    </a:srgbClr>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人</a:t>
              </a:r>
              <a:endParaRPr kumimoji="0" lang="en-US" altLang="zh-CN" sz="1800" b="0" i="0" u="none" strike="noStrike" kern="1200" cap="none" spc="0" normalizeH="0" baseline="0" noProof="0" dirty="0">
                <a:ln>
                  <a:noFill/>
                </a:ln>
                <a:solidFill>
                  <a:srgbClr val="E7E6E6">
                    <a:lumMod val="50000"/>
                  </a:srgbClr>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9" name="矩形 18"/>
            <p:cNvSpPr/>
            <p:nvPr/>
          </p:nvSpPr>
          <p:spPr>
            <a:xfrm>
              <a:off x="7760103" y="3695206"/>
              <a:ext cx="2288671"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solidFill>
                      <a:srgbClr val="C00000"/>
                    </a:solidFill>
                  </a:ln>
                  <a:solidFill>
                    <a:srgbClr val="FFC000"/>
                  </a:solidFill>
                  <a:effectLst/>
                  <a:uLnTx/>
                  <a:uFillTx/>
                  <a:latin typeface="思源黑体" panose="020B0500000000000000" pitchFamily="34" charset="-122"/>
                  <a:ea typeface="思源黑体" panose="020B0500000000000000" pitchFamily="34" charset="-122"/>
                  <a:cs typeface="Gisha" panose="020B0502040204020203" pitchFamily="34" charset="-79"/>
                  <a:sym typeface="思源黑体" panose="020B0500000000000000" pitchFamily="34" charset="-122"/>
                </a:rPr>
                <a:t>151</a:t>
              </a:r>
              <a:r>
                <a:rPr kumimoji="0" lang="zh-CN" altLang="en-US" sz="1200" b="0" i="0" u="none" strike="noStrike" kern="1200" cap="none" spc="0" normalizeH="0" baseline="0" noProof="0" dirty="0">
                  <a:ln>
                    <a:noFill/>
                  </a:ln>
                  <a:solidFill>
                    <a:srgbClr val="E7E6E6">
                      <a:lumMod val="50000"/>
                    </a:srgbClr>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人</a:t>
              </a:r>
              <a:endParaRPr kumimoji="0" lang="en-US" altLang="zh-CN" sz="1800" b="0" i="0" u="none" strike="noStrike" kern="1200" cap="none" spc="0" normalizeH="0" baseline="0" noProof="0" dirty="0">
                <a:ln>
                  <a:noFill/>
                </a:ln>
                <a:solidFill>
                  <a:srgbClr val="E7E6E6">
                    <a:lumMod val="50000"/>
                  </a:srgbClr>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6000" advTm="3000">
        <p15:prstTrans prst="curtains"/>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par>
                          <p:cTn id="12" fill="hold">
                            <p:stCondLst>
                              <p:cond delay="1250"/>
                            </p:stCondLst>
                            <p:childTnLst>
                              <p:par>
                                <p:cTn id="13" presetID="16" presetClass="entr" presetSubtype="21"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par>
                          <p:cTn id="20" fill="hold">
                            <p:stCondLst>
                              <p:cond delay="2250"/>
                            </p:stCondLst>
                            <p:childTnLst>
                              <p:par>
                                <p:cTn id="21" presetID="2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2" name="1"/>
          <p:cNvSpPr txBox="1"/>
          <p:nvPr/>
        </p:nvSpPr>
        <p:spPr>
          <a:xfrm>
            <a:off x="1514911" y="2491512"/>
            <a:ext cx="9162178" cy="1938992"/>
          </a:xfrm>
          <a:prstGeom prst="rect">
            <a:avLst/>
          </a:prstGeom>
          <a:noFill/>
        </p:spPr>
        <p:txBody>
          <a:bodyPr wrap="square" rtlCol="0">
            <a:spAutoFit/>
          </a:bodyPr>
          <a:lstStyle/>
          <a:p>
            <a:pPr lvl="0" algn="ctr" defTabSz="457200">
              <a:defRPr/>
            </a:pPr>
            <a:r>
              <a:rPr lang="zh-CN" altLang="en-US" sz="6000" b="1">
                <a:solidFill>
                  <a:srgbClr val="F7E6BB"/>
                </a:solidFill>
                <a:latin typeface="汉仪雅酷黑 75W" panose="020B0804020202020204" pitchFamily="34" charset="-122"/>
                <a:ea typeface="汉仪雅酷黑 75W" panose="020B0804020202020204" pitchFamily="34" charset="-122"/>
                <a:sym typeface="思源黑体" panose="020B0500000000000000" pitchFamily="34" charset="-122"/>
              </a:rPr>
              <a:t>充分肯定十九届五中全会以来中央政治局的工作</a:t>
            </a:r>
            <a:endParaRPr lang="zh-CN" altLang="en-US" sz="6000" b="1" dirty="0">
              <a:solidFill>
                <a:srgbClr val="F7E6BB"/>
              </a:solidFill>
              <a:latin typeface="汉仪雅酷黑 75W" panose="020B0804020202020204" pitchFamily="34" charset="-122"/>
              <a:ea typeface="汉仪雅酷黑 75W" panose="020B0804020202020204" pitchFamily="34" charset="-122"/>
              <a:sym typeface="思源黑体" panose="020B0500000000000000" pitchFamily="34" charset="-122"/>
            </a:endParaRPr>
          </a:p>
        </p:txBody>
      </p:sp>
      <p:grpSp>
        <p:nvGrpSpPr>
          <p:cNvPr id="43" name="组合 42"/>
          <p:cNvGrpSpPr/>
          <p:nvPr/>
        </p:nvGrpSpPr>
        <p:grpSpPr>
          <a:xfrm>
            <a:off x="3988003" y="1580028"/>
            <a:ext cx="4215995" cy="607545"/>
            <a:chOff x="3491091" y="1351428"/>
            <a:chExt cx="5209818" cy="607545"/>
          </a:xfrm>
        </p:grpSpPr>
        <p:sp>
          <p:nvSpPr>
            <p:cNvPr id="44" name="矩形: 圆角 43"/>
            <p:cNvSpPr/>
            <p:nvPr/>
          </p:nvSpPr>
          <p:spPr>
            <a:xfrm>
              <a:off x="3491091" y="1351428"/>
              <a:ext cx="5209818" cy="607545"/>
            </a:xfrm>
            <a:prstGeom prst="roundRect">
              <a:avLst>
                <a:gd name="adj" fmla="val 50000"/>
              </a:avLst>
            </a:prstGeom>
            <a:gradFill>
              <a:gsLst>
                <a:gs pos="83000">
                  <a:srgbClr val="A10000"/>
                </a:gs>
                <a:gs pos="32000">
                  <a:srgbClr val="FF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12"/>
            <p:cNvSpPr txBox="1"/>
            <p:nvPr/>
          </p:nvSpPr>
          <p:spPr>
            <a:xfrm>
              <a:off x="4473668" y="1362813"/>
              <a:ext cx="3244663" cy="58477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3200" kern="0">
                  <a:solidFill>
                    <a:srgbClr val="F7E6BB"/>
                  </a:solidFill>
                  <a:latin typeface="汉仪雅酷黑 75W" panose="020B0804020202020204" pitchFamily="34" charset="-122"/>
                  <a:ea typeface="汉仪雅酷黑 75W" panose="020B0804020202020204" pitchFamily="34" charset="-122"/>
                  <a:sym typeface="思源黑体" panose="020B0500000000000000" pitchFamily="34" charset="-122"/>
                </a:rPr>
                <a:t>第</a:t>
              </a:r>
              <a:r>
                <a:rPr lang="en-US" altLang="zh-CN" sz="3200" kern="0">
                  <a:solidFill>
                    <a:srgbClr val="F7E6BB"/>
                  </a:solidFill>
                  <a:latin typeface="汉仪雅酷黑 75W" panose="020B0804020202020204" pitchFamily="34" charset="-122"/>
                  <a:ea typeface="汉仪雅酷黑 75W" panose="020B0804020202020204" pitchFamily="34" charset="-122"/>
                  <a:sym typeface="思源黑体" panose="020B0500000000000000" pitchFamily="34" charset="-122"/>
                </a:rPr>
                <a:t>02</a:t>
              </a:r>
              <a:r>
                <a:rPr lang="zh-CN" altLang="en-US" sz="3200" kern="0">
                  <a:solidFill>
                    <a:srgbClr val="F7E6BB"/>
                  </a:solidFill>
                  <a:latin typeface="汉仪雅酷黑 75W" panose="020B0804020202020204" pitchFamily="34" charset="-122"/>
                  <a:ea typeface="汉仪雅酷黑 75W" panose="020B0804020202020204" pitchFamily="34" charset="-122"/>
                  <a:sym typeface="思源黑体" panose="020B0500000000000000" pitchFamily="34" charset="-122"/>
                </a:rPr>
                <a:t>部分</a:t>
              </a:r>
              <a:endParaRPr kumimoji="0" lang="zh-CN" altLang="en-US" sz="3200" b="0" i="0" u="none" strike="noStrike" kern="0" cap="none" spc="0" normalizeH="0" baseline="0" noProof="0" dirty="0">
                <a:ln>
                  <a:noFill/>
                </a:ln>
                <a:solidFill>
                  <a:srgbClr val="F7E6BB"/>
                </a:solidFill>
                <a:effectLst/>
                <a:uLnTx/>
                <a:uFillTx/>
                <a:latin typeface="汉仪雅酷黑 75W" panose="020B0804020202020204" pitchFamily="34" charset="-122"/>
                <a:ea typeface="汉仪雅酷黑 75W" panose="020B0804020202020204" pitchFamily="34" charset="-122"/>
                <a:sym typeface="思源黑体" panose="020B0500000000000000" pitchFamily="34" charset="-122"/>
              </a:endParaRPr>
            </a:p>
          </p:txBody>
        </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Tm="3000">
        <p15:prstTrans prst="peelOff"/>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anim calcmode="lin" valueType="num">
                                      <p:cBhvr>
                                        <p:cTn id="8" dur="500" fill="hold"/>
                                        <p:tgtEl>
                                          <p:spTgt spid="43"/>
                                        </p:tgtEl>
                                        <p:attrNameLst>
                                          <p:attrName>ppt_x</p:attrName>
                                        </p:attrNameLst>
                                      </p:cBhvr>
                                      <p:tavLst>
                                        <p:tav tm="0">
                                          <p:val>
                                            <p:strVal val="#ppt_x"/>
                                          </p:val>
                                        </p:tav>
                                        <p:tav tm="100000">
                                          <p:val>
                                            <p:strVal val="#ppt_x"/>
                                          </p:val>
                                        </p:tav>
                                      </p:tavLst>
                                    </p:anim>
                                    <p:anim calcmode="lin" valueType="num">
                                      <p:cBhvr>
                                        <p:cTn id="9" dur="5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528" fill="hold" grpId="0" nodeType="afterEffect">
                                  <p:stCondLst>
                                    <p:cond delay="0"/>
                                  </p:stCondLst>
                                  <p:iterate type="lt">
                                    <p:tmPct val="10000"/>
                                  </p:iterate>
                                  <p:childTnLst>
                                    <p:set>
                                      <p:cBhvr>
                                        <p:cTn id="12" dur="1" fill="hold">
                                          <p:stCondLst>
                                            <p:cond delay="0"/>
                                          </p:stCondLst>
                                        </p:cTn>
                                        <p:tgtEl>
                                          <p:spTgt spid="42"/>
                                        </p:tgtEl>
                                        <p:attrNameLst>
                                          <p:attrName>style.visibility</p:attrName>
                                        </p:attrNameLst>
                                      </p:cBhvr>
                                      <p:to>
                                        <p:strVal val="visible"/>
                                      </p:to>
                                    </p:set>
                                    <p:anim calcmode="lin" valueType="num">
                                      <p:cBhvr>
                                        <p:cTn id="13" dur="500" fill="hold"/>
                                        <p:tgtEl>
                                          <p:spTgt spid="42"/>
                                        </p:tgtEl>
                                        <p:attrNameLst>
                                          <p:attrName>ppt_w</p:attrName>
                                        </p:attrNameLst>
                                      </p:cBhvr>
                                      <p:tavLst>
                                        <p:tav tm="0">
                                          <p:val>
                                            <p:fltVal val="0"/>
                                          </p:val>
                                        </p:tav>
                                        <p:tav tm="100000">
                                          <p:val>
                                            <p:strVal val="#ppt_w"/>
                                          </p:val>
                                        </p:tav>
                                      </p:tavLst>
                                    </p:anim>
                                    <p:anim calcmode="lin" valueType="num">
                                      <p:cBhvr>
                                        <p:cTn id="14" dur="500" fill="hold"/>
                                        <p:tgtEl>
                                          <p:spTgt spid="42"/>
                                        </p:tgtEl>
                                        <p:attrNameLst>
                                          <p:attrName>ppt_h</p:attrName>
                                        </p:attrNameLst>
                                      </p:cBhvr>
                                      <p:tavLst>
                                        <p:tav tm="0">
                                          <p:val>
                                            <p:fltVal val="0"/>
                                          </p:val>
                                        </p:tav>
                                        <p:tav tm="100000">
                                          <p:val>
                                            <p:strVal val="#ppt_h"/>
                                          </p:val>
                                        </p:tav>
                                      </p:tavLst>
                                    </p:anim>
                                    <p:animEffect transition="in" filter="fade">
                                      <p:cBhvr>
                                        <p:cTn id="15" dur="500"/>
                                        <p:tgtEl>
                                          <p:spTgt spid="42"/>
                                        </p:tgtEl>
                                      </p:cBhvr>
                                    </p:animEffect>
                                    <p:anim calcmode="lin" valueType="num">
                                      <p:cBhvr>
                                        <p:cTn id="16" dur="500" fill="hold"/>
                                        <p:tgtEl>
                                          <p:spTgt spid="42"/>
                                        </p:tgtEl>
                                        <p:attrNameLst>
                                          <p:attrName>ppt_x</p:attrName>
                                        </p:attrNameLst>
                                      </p:cBhvr>
                                      <p:tavLst>
                                        <p:tav tm="0">
                                          <p:val>
                                            <p:fltVal val="0.5"/>
                                          </p:val>
                                        </p:tav>
                                        <p:tav tm="100000">
                                          <p:val>
                                            <p:strVal val="#ppt_x"/>
                                          </p:val>
                                        </p:tav>
                                      </p:tavLst>
                                    </p:anim>
                                    <p:anim calcmode="lin" valueType="num">
                                      <p:cBhvr>
                                        <p:cTn id="17"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extBox 20"/>
          <p:cNvSpPr txBox="1"/>
          <p:nvPr/>
        </p:nvSpPr>
        <p:spPr>
          <a:xfrm>
            <a:off x="1016329" y="1434901"/>
            <a:ext cx="10159342" cy="777457"/>
          </a:xfrm>
          <a:prstGeom prst="rect">
            <a:avLst/>
          </a:prstGeom>
          <a:noFill/>
        </p:spPr>
        <p:txBody>
          <a:bodyPr wrap="square" rtlCol="0">
            <a:spAutoFit/>
          </a:bodyPr>
          <a:lstStyle>
            <a:defPPr>
              <a:defRPr lang="zh-CN"/>
            </a:defPPr>
            <a:lvl1pPr>
              <a:defRPr sz="5400" b="1">
                <a:solidFill>
                  <a:srgbClr val="C00000"/>
                </a:solidFill>
                <a:latin typeface="微软雅黑" panose="020B0503020204020204" pitchFamily="34" charset="-122"/>
                <a:ea typeface="微软雅黑" panose="020B0503020204020204" pitchFamily="34" charset="-122"/>
              </a:defRPr>
            </a:lvl1pPr>
          </a:lstStyle>
          <a:p>
            <a:pPr lvl="0" algn="ctr" defTabSz="457200">
              <a:lnSpc>
                <a:spcPct val="130000"/>
              </a:lnSpc>
              <a:defRPr/>
            </a:pPr>
            <a:r>
              <a:rPr lang="zh-CN" altLang="en-US" sz="1800" b="0" kern="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一年来</a:t>
            </a:r>
            <a:r>
              <a:rPr kumimoji="0" lang="zh-CN" altLang="en-US" sz="1800" b="0" i="0" u="none" strike="noStrike" kern="0" cap="none" spc="0" normalizeH="0" baseline="0" noProof="0">
                <a:ln>
                  <a:noFill/>
                </a:ln>
                <a:solidFill>
                  <a:schemeClr val="tx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世界</a:t>
            </a:r>
            <a:r>
              <a:rPr kumimoji="0" lang="zh-CN" altLang="en-US" sz="1800" b="0" i="0" u="none" strike="noStrike" kern="0" cap="none" spc="0" normalizeH="0" baseline="0" noProof="0" dirty="0">
                <a:ln>
                  <a:noFill/>
                </a:ln>
                <a:solidFill>
                  <a:schemeClr val="tx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百年未有之大变局和新冠肺炎疫情全球大流行交织影响，外部环境更趋复杂</a:t>
            </a:r>
            <a:r>
              <a:rPr kumimoji="0" lang="zh-CN" altLang="en-US" sz="1800" b="0" i="0" u="none" strike="noStrike" kern="0" cap="none" spc="0" normalizeH="0" baseline="0" noProof="0">
                <a:ln>
                  <a:noFill/>
                </a:ln>
                <a:solidFill>
                  <a:schemeClr val="tx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严峻，</a:t>
            </a:r>
            <a:endParaRPr kumimoji="0" lang="en-US" altLang="zh-CN" sz="1800" b="0" i="0" u="none" strike="noStrike" kern="0" cap="none" spc="0" normalizeH="0" baseline="0" noProof="0">
              <a:ln>
                <a:noFill/>
              </a:ln>
              <a:solidFill>
                <a:schemeClr val="tx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a:p>
            <a:pPr lvl="0" algn="ctr" defTabSz="457200">
              <a:lnSpc>
                <a:spcPct val="130000"/>
              </a:lnSpc>
              <a:defRPr/>
            </a:pPr>
            <a:r>
              <a:rPr kumimoji="0" lang="zh-CN" altLang="en-US" sz="1800" b="0" i="0" u="none" strike="noStrike" kern="0" cap="none" spc="0" normalizeH="0" baseline="0" noProof="0">
                <a:ln>
                  <a:noFill/>
                </a:ln>
                <a:solidFill>
                  <a:schemeClr val="tx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国内</a:t>
            </a:r>
            <a:r>
              <a:rPr kumimoji="0" lang="zh-CN" altLang="en-US" sz="1800" b="0" i="0" u="none" strike="noStrike" kern="0" cap="none" spc="0" normalizeH="0" baseline="0" noProof="0" dirty="0">
                <a:ln>
                  <a:noFill/>
                </a:ln>
                <a:solidFill>
                  <a:schemeClr val="tx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新冠肺炎疫情防控和经济社会发展各项任务极为繁重艰巨。</a:t>
            </a:r>
          </a:p>
        </p:txBody>
      </p:sp>
      <p:sp>
        <p:nvSpPr>
          <p:cNvPr id="68" name="矩形 67"/>
          <p:cNvSpPr/>
          <p:nvPr/>
        </p:nvSpPr>
        <p:spPr>
          <a:xfrm>
            <a:off x="1054265" y="2830157"/>
            <a:ext cx="10083471" cy="523220"/>
          </a:xfrm>
          <a:prstGeom prst="rect">
            <a:avLst/>
          </a:prstGeom>
          <a:solidFill>
            <a:schemeClr val="accent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0" cap="none" spc="0" normalizeH="0" baseline="0" noProof="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中央政治局高举中国特色社会主义伟大旗帜</a:t>
            </a:r>
            <a:endParaRPr kumimoji="0" lang="en-US" altLang="zh-CN" sz="2800" b="0"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2" name="组合 1"/>
          <p:cNvGrpSpPr/>
          <p:nvPr/>
        </p:nvGrpSpPr>
        <p:grpSpPr>
          <a:xfrm>
            <a:off x="1807302" y="3469382"/>
            <a:ext cx="8577397" cy="58679"/>
            <a:chOff x="1807302" y="3469382"/>
            <a:chExt cx="8577397" cy="58679"/>
          </a:xfrm>
        </p:grpSpPr>
        <p:cxnSp>
          <p:nvCxnSpPr>
            <p:cNvPr id="69" name="直接连接符 68"/>
            <p:cNvCxnSpPr/>
            <p:nvPr/>
          </p:nvCxnSpPr>
          <p:spPr>
            <a:xfrm>
              <a:off x="1957672" y="3528061"/>
              <a:ext cx="8276657" cy="0"/>
            </a:xfrm>
            <a:prstGeom prst="line">
              <a:avLst/>
            </a:prstGeom>
            <a:noFill/>
            <a:ln w="9525" cap="flat" cmpd="sng" algn="ctr">
              <a:solidFill>
                <a:srgbClr val="C00000"/>
              </a:solidFill>
              <a:prstDash val="solid"/>
            </a:ln>
            <a:effectLst/>
          </p:spPr>
        </p:cxnSp>
        <p:cxnSp>
          <p:nvCxnSpPr>
            <p:cNvPr id="70" name="直接连接符 69"/>
            <p:cNvCxnSpPr/>
            <p:nvPr/>
          </p:nvCxnSpPr>
          <p:spPr>
            <a:xfrm>
              <a:off x="1807302" y="3469382"/>
              <a:ext cx="8577397" cy="0"/>
            </a:xfrm>
            <a:prstGeom prst="line">
              <a:avLst/>
            </a:prstGeom>
            <a:noFill/>
            <a:ln w="38100" cap="flat" cmpd="sng" algn="ctr">
              <a:solidFill>
                <a:srgbClr val="C00000"/>
              </a:solidFill>
              <a:prstDash val="solid"/>
            </a:ln>
            <a:effectLst/>
          </p:spPr>
        </p:cxnSp>
      </p:grpSp>
      <p:sp>
        <p:nvSpPr>
          <p:cNvPr id="105" name="矩形 104"/>
          <p:cNvSpPr/>
          <p:nvPr/>
        </p:nvSpPr>
        <p:spPr>
          <a:xfrm>
            <a:off x="1016329" y="4579259"/>
            <a:ext cx="6971971" cy="725028"/>
          </a:xfrm>
          <a:prstGeom prst="rect">
            <a:avLst/>
          </a:prstGeom>
          <a:noFill/>
          <a:ln w="12700" cap="flat" cmpd="sng" algn="ctr">
            <a:noFill/>
            <a:prstDash val="solid"/>
            <a:miter lim="800000"/>
          </a:ln>
          <a:effectLst/>
        </p:spPr>
        <p:txBody>
          <a:bodyPr rtlCol="0" anchor="ct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E7E6E6">
                    <a:lumMod val="25000"/>
                  </a:srgbClr>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坚持以马克思列宁主义、毛泽东思想、邓小平理论、“三个代表”重要思想、科学发展观、习近平新时代中国特色社会主义思想为指导，全面贯彻党的十九大和十九届二中、三中、四中、五中全会精神，统筹国内国际两个大局，统筹疫情防控和经济社会发展，统筹发展和安全，坚持稳中求进工作总基调，全面贯彻新发展理念</a:t>
            </a:r>
          </a:p>
        </p:txBody>
      </p:sp>
      <p:pic>
        <p:nvPicPr>
          <p:cNvPr id="4" name="图片 3" descr="卡通人物&#10;&#10;中度可信度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88300" y="3232918"/>
            <a:ext cx="3835399" cy="383539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down)">
                                      <p:cBhvr>
                                        <p:cTn id="7" dur="500"/>
                                        <p:tgtEl>
                                          <p:spTgt spid="6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68"/>
                                        </p:tgtEl>
                                        <p:attrNameLst>
                                          <p:attrName>ppt_y</p:attrName>
                                        </p:attrNameLst>
                                      </p:cBhvr>
                                      <p:tavLst>
                                        <p:tav tm="0">
                                          <p:val>
                                            <p:strVal val="#ppt_y"/>
                                          </p:val>
                                        </p:tav>
                                        <p:tav tm="100000">
                                          <p:val>
                                            <p:strVal val="#ppt_y"/>
                                          </p:val>
                                        </p:tav>
                                      </p:tavLst>
                                    </p:anim>
                                    <p:anim calcmode="lin" valueType="num">
                                      <p:cBhvr>
                                        <p:cTn id="13" dur="500" fill="hold"/>
                                        <p:tgtEl>
                                          <p:spTgt spid="6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6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6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105"/>
                                        </p:tgtEl>
                                        <p:attrNameLst>
                                          <p:attrName>style.visibility</p:attrName>
                                        </p:attrNameLst>
                                      </p:cBhvr>
                                      <p:to>
                                        <p:strVal val="visible"/>
                                      </p:to>
                                    </p:set>
                                    <p:animEffect transition="in" filter="wipe(up)">
                                      <p:cBhvr>
                                        <p:cTn id="24" dur="500"/>
                                        <p:tgtEl>
                                          <p:spTgt spid="10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right)">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8" grpId="0" animBg="1"/>
      <p:bldP spid="10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17236" y="2348595"/>
            <a:ext cx="4478642" cy="3862209"/>
            <a:chOff x="1117236" y="2348595"/>
            <a:chExt cx="4478642" cy="3862209"/>
          </a:xfrm>
        </p:grpSpPr>
        <p:grpSp>
          <p:nvGrpSpPr>
            <p:cNvPr id="11" name="组合 10"/>
            <p:cNvGrpSpPr/>
            <p:nvPr/>
          </p:nvGrpSpPr>
          <p:grpSpPr>
            <a:xfrm>
              <a:off x="1118759" y="2418015"/>
              <a:ext cx="522810" cy="538950"/>
              <a:chOff x="5545942" y="1824618"/>
              <a:chExt cx="522810" cy="538950"/>
            </a:xfrm>
          </p:grpSpPr>
          <p:sp>
            <p:nvSpPr>
              <p:cNvPr id="12" name="椭圆 11"/>
              <p:cNvSpPr/>
              <p:nvPr/>
            </p:nvSpPr>
            <p:spPr>
              <a:xfrm flipH="1">
                <a:off x="5545942" y="1824618"/>
                <a:ext cx="522810" cy="538950"/>
              </a:xfrm>
              <a:prstGeom prst="ellipse">
                <a:avLst/>
              </a:prstGeom>
              <a:solidFill>
                <a:srgbClr val="C00000"/>
              </a:solidFill>
              <a:ln w="28575" cap="flat" cmpd="sng" algn="ctr">
                <a:solidFill>
                  <a:schemeClr val="accent1"/>
                </a:solidFill>
                <a:prstDash val="solid"/>
                <a:miter lim="800000"/>
              </a:ln>
              <a:effectLst/>
            </p:spPr>
            <p:txBody>
              <a:bodyPr lIns="120948" tIns="60475" rIns="120948" bIns="60475"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  </a:t>
                </a:r>
                <a:endParaRPr kumimoji="0" lang="zh-CN" altLang="en-US" sz="1800" b="1"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4" name="矩形 13"/>
              <p:cNvSpPr/>
              <p:nvPr/>
            </p:nvSpPr>
            <p:spPr>
              <a:xfrm>
                <a:off x="5631905" y="1894037"/>
                <a:ext cx="367336" cy="400110"/>
              </a:xfrm>
              <a:prstGeom prst="rect">
                <a:avLst/>
              </a:prstGeom>
              <a:ln>
                <a:solidFill>
                  <a:schemeClr val="accent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1</a:t>
                </a:r>
                <a:endParaRPr kumimoji="0" lang="zh-CN" altLang="en-US" sz="2000" b="1"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sp>
          <p:nvSpPr>
            <p:cNvPr id="15" name="TextBox 27"/>
            <p:cNvSpPr txBox="1"/>
            <p:nvPr/>
          </p:nvSpPr>
          <p:spPr>
            <a:xfrm>
              <a:off x="1844394" y="2487435"/>
              <a:ext cx="3751483" cy="400110"/>
            </a:xfrm>
            <a:prstGeom prst="rect">
              <a:avLst/>
            </a:prstGeom>
            <a:noFill/>
          </p:spPr>
          <p:txBody>
            <a:bodyPr lIns="120948" tIns="60475" rIns="120948" bIns="60475"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cs typeface="Arial" panose="020B0604020202020204" pitchFamily="34" charset="0"/>
                  <a:sym typeface="思源黑体" panose="020B0500000000000000" pitchFamily="34" charset="-122"/>
                </a:rPr>
                <a:t>加快构建新发展格局，经济保持较好发展态势</a:t>
              </a:r>
            </a:p>
          </p:txBody>
        </p:sp>
        <p:sp>
          <p:nvSpPr>
            <p:cNvPr id="16" name="矩形: 圆角 37"/>
            <p:cNvSpPr/>
            <p:nvPr/>
          </p:nvSpPr>
          <p:spPr>
            <a:xfrm>
              <a:off x="1117236" y="2348595"/>
              <a:ext cx="4478642" cy="677790"/>
            </a:xfrm>
            <a:prstGeom prst="roundRect">
              <a:avLst>
                <a:gd name="adj" fmla="val 50000"/>
              </a:avLst>
            </a:prstGeom>
            <a:noFill/>
            <a:ln w="19050" cap="flat" cmpd="sng" algn="ctr">
              <a:solidFill>
                <a:srgbClr val="C00000"/>
              </a:solidFill>
              <a:prstDash val="sys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29" name="组合 28"/>
            <p:cNvGrpSpPr/>
            <p:nvPr/>
          </p:nvGrpSpPr>
          <p:grpSpPr>
            <a:xfrm>
              <a:off x="1118759" y="3264322"/>
              <a:ext cx="522810" cy="538950"/>
              <a:chOff x="5545942" y="1824618"/>
              <a:chExt cx="522810" cy="538950"/>
            </a:xfrm>
          </p:grpSpPr>
          <p:sp>
            <p:nvSpPr>
              <p:cNvPr id="30" name="椭圆 29"/>
              <p:cNvSpPr/>
              <p:nvPr/>
            </p:nvSpPr>
            <p:spPr>
              <a:xfrm flipH="1">
                <a:off x="5545942" y="1824618"/>
                <a:ext cx="522810" cy="538950"/>
              </a:xfrm>
              <a:prstGeom prst="ellipse">
                <a:avLst/>
              </a:prstGeom>
              <a:solidFill>
                <a:srgbClr val="C00000"/>
              </a:solidFill>
              <a:ln w="28575" cap="flat" cmpd="sng" algn="ctr">
                <a:solidFill>
                  <a:schemeClr val="accent1"/>
                </a:solidFill>
                <a:prstDash val="solid"/>
                <a:miter lim="800000"/>
              </a:ln>
              <a:effectLst/>
            </p:spPr>
            <p:txBody>
              <a:bodyPr lIns="120948" tIns="60475" rIns="120948" bIns="60475"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  </a:t>
                </a:r>
                <a:endParaRPr kumimoji="0" lang="zh-CN" altLang="en-US" sz="1800" b="1"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2" name="矩形 31"/>
              <p:cNvSpPr/>
              <p:nvPr/>
            </p:nvSpPr>
            <p:spPr>
              <a:xfrm>
                <a:off x="5631905" y="1894037"/>
                <a:ext cx="367336" cy="400110"/>
              </a:xfrm>
              <a:prstGeom prst="rect">
                <a:avLst/>
              </a:prstGeom>
              <a:ln>
                <a:solidFill>
                  <a:schemeClr val="accent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2</a:t>
                </a:r>
                <a:endParaRPr kumimoji="0" lang="zh-CN" altLang="en-US" sz="2000" b="1"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sp>
          <p:nvSpPr>
            <p:cNvPr id="33" name="TextBox 27"/>
            <p:cNvSpPr txBox="1"/>
            <p:nvPr/>
          </p:nvSpPr>
          <p:spPr>
            <a:xfrm>
              <a:off x="1844394" y="3333742"/>
              <a:ext cx="3751483" cy="400110"/>
            </a:xfrm>
            <a:prstGeom prst="rect">
              <a:avLst/>
            </a:prstGeom>
            <a:noFill/>
          </p:spPr>
          <p:txBody>
            <a:bodyPr lIns="120948" tIns="60475" rIns="120948" bIns="60475"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cs typeface="Arial" panose="020B0604020202020204" pitchFamily="34" charset="0"/>
                  <a:sym typeface="思源黑体" panose="020B0500000000000000" pitchFamily="34" charset="-122"/>
                </a:rPr>
                <a:t>科技自立自强积极推进，改革开放不断深化</a:t>
              </a:r>
            </a:p>
          </p:txBody>
        </p:sp>
        <p:sp>
          <p:nvSpPr>
            <p:cNvPr id="34" name="矩形: 圆角 37"/>
            <p:cNvSpPr/>
            <p:nvPr/>
          </p:nvSpPr>
          <p:spPr>
            <a:xfrm>
              <a:off x="1117236" y="3194902"/>
              <a:ext cx="4478642" cy="677790"/>
            </a:xfrm>
            <a:prstGeom prst="roundRect">
              <a:avLst>
                <a:gd name="adj" fmla="val 50000"/>
              </a:avLst>
            </a:prstGeom>
            <a:noFill/>
            <a:ln w="19050" cap="flat" cmpd="sng" algn="ctr">
              <a:solidFill>
                <a:srgbClr val="C00000"/>
              </a:solidFill>
              <a:prstDash val="sys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35" name="组合 34"/>
            <p:cNvGrpSpPr/>
            <p:nvPr/>
          </p:nvGrpSpPr>
          <p:grpSpPr>
            <a:xfrm>
              <a:off x="1118759" y="4124785"/>
              <a:ext cx="522810" cy="538950"/>
              <a:chOff x="5545942" y="1824618"/>
              <a:chExt cx="522810" cy="538950"/>
            </a:xfrm>
          </p:grpSpPr>
          <p:sp>
            <p:nvSpPr>
              <p:cNvPr id="36" name="椭圆 35"/>
              <p:cNvSpPr/>
              <p:nvPr/>
            </p:nvSpPr>
            <p:spPr>
              <a:xfrm flipH="1">
                <a:off x="5545942" y="1824618"/>
                <a:ext cx="522810" cy="538950"/>
              </a:xfrm>
              <a:prstGeom prst="ellipse">
                <a:avLst/>
              </a:prstGeom>
              <a:solidFill>
                <a:srgbClr val="C00000"/>
              </a:solidFill>
              <a:ln w="28575" cap="flat" cmpd="sng" algn="ctr">
                <a:solidFill>
                  <a:schemeClr val="accent1"/>
                </a:solidFill>
                <a:prstDash val="solid"/>
                <a:miter lim="800000"/>
              </a:ln>
              <a:effectLst/>
            </p:spPr>
            <p:txBody>
              <a:bodyPr lIns="120948" tIns="60475" rIns="120948" bIns="60475"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  </a:t>
                </a:r>
                <a:endParaRPr kumimoji="0" lang="zh-CN" altLang="en-US" sz="1800" b="1"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8" name="矩形 37"/>
              <p:cNvSpPr/>
              <p:nvPr/>
            </p:nvSpPr>
            <p:spPr>
              <a:xfrm>
                <a:off x="5631905" y="1894037"/>
                <a:ext cx="367336" cy="400110"/>
              </a:xfrm>
              <a:prstGeom prst="rect">
                <a:avLst/>
              </a:prstGeom>
              <a:ln>
                <a:solidFill>
                  <a:schemeClr val="accent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3</a:t>
                </a:r>
                <a:endParaRPr kumimoji="0" lang="zh-CN" altLang="en-US" sz="2000" b="1"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sp>
          <p:nvSpPr>
            <p:cNvPr id="39" name="TextBox 27"/>
            <p:cNvSpPr txBox="1"/>
            <p:nvPr/>
          </p:nvSpPr>
          <p:spPr>
            <a:xfrm>
              <a:off x="1844394" y="4194205"/>
              <a:ext cx="3505417" cy="400110"/>
            </a:xfrm>
            <a:prstGeom prst="rect">
              <a:avLst/>
            </a:prstGeom>
            <a:noFill/>
          </p:spPr>
          <p:txBody>
            <a:bodyPr lIns="120948" tIns="60475" rIns="120948" bIns="60475"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cs typeface="Arial" panose="020B0604020202020204" pitchFamily="34" charset="0"/>
                  <a:sym typeface="思源黑体" panose="020B0500000000000000" pitchFamily="34" charset="-122"/>
                </a:rPr>
                <a:t>脱贫攻坚战如期打赢，民生保障有效改善，社会大局保持稳定</a:t>
              </a:r>
            </a:p>
          </p:txBody>
        </p:sp>
        <p:sp>
          <p:nvSpPr>
            <p:cNvPr id="40" name="矩形: 圆角 37"/>
            <p:cNvSpPr/>
            <p:nvPr/>
          </p:nvSpPr>
          <p:spPr>
            <a:xfrm>
              <a:off x="1117236" y="4055365"/>
              <a:ext cx="4478642" cy="677790"/>
            </a:xfrm>
            <a:prstGeom prst="roundRect">
              <a:avLst>
                <a:gd name="adj" fmla="val 50000"/>
              </a:avLst>
            </a:prstGeom>
            <a:noFill/>
            <a:ln w="19050" cap="flat" cmpd="sng" algn="ctr">
              <a:solidFill>
                <a:srgbClr val="C00000"/>
              </a:solidFill>
              <a:prstDash val="sys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42" name="组合 41"/>
            <p:cNvGrpSpPr/>
            <p:nvPr/>
          </p:nvGrpSpPr>
          <p:grpSpPr>
            <a:xfrm>
              <a:off x="1118759" y="4927809"/>
              <a:ext cx="522810" cy="538950"/>
              <a:chOff x="5545942" y="1824618"/>
              <a:chExt cx="522810" cy="538950"/>
            </a:xfrm>
          </p:grpSpPr>
          <p:sp>
            <p:nvSpPr>
              <p:cNvPr id="43" name="椭圆 42"/>
              <p:cNvSpPr/>
              <p:nvPr/>
            </p:nvSpPr>
            <p:spPr>
              <a:xfrm flipH="1">
                <a:off x="5545942" y="1824618"/>
                <a:ext cx="522810" cy="538950"/>
              </a:xfrm>
              <a:prstGeom prst="ellipse">
                <a:avLst/>
              </a:prstGeom>
              <a:solidFill>
                <a:srgbClr val="C00000"/>
              </a:solidFill>
              <a:ln w="28575" cap="flat" cmpd="sng" algn="ctr">
                <a:solidFill>
                  <a:schemeClr val="accent1"/>
                </a:solidFill>
                <a:prstDash val="solid"/>
                <a:miter lim="800000"/>
              </a:ln>
              <a:effectLst/>
            </p:spPr>
            <p:txBody>
              <a:bodyPr lIns="120948" tIns="60475" rIns="120948" bIns="60475"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  </a:t>
                </a:r>
                <a:endParaRPr kumimoji="0" lang="zh-CN" altLang="en-US" sz="1800" b="1"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5" name="矩形 44"/>
              <p:cNvSpPr/>
              <p:nvPr/>
            </p:nvSpPr>
            <p:spPr>
              <a:xfrm>
                <a:off x="5631905" y="1894037"/>
                <a:ext cx="367336" cy="400110"/>
              </a:xfrm>
              <a:prstGeom prst="rect">
                <a:avLst/>
              </a:prstGeom>
              <a:ln>
                <a:solidFill>
                  <a:schemeClr val="accent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4</a:t>
                </a:r>
                <a:endParaRPr kumimoji="0" lang="zh-CN" altLang="en-US" sz="2000" b="1"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sp>
          <p:nvSpPr>
            <p:cNvPr id="46" name="TextBox 27"/>
            <p:cNvSpPr txBox="1"/>
            <p:nvPr/>
          </p:nvSpPr>
          <p:spPr>
            <a:xfrm>
              <a:off x="1844394" y="4997229"/>
              <a:ext cx="3505417" cy="400110"/>
            </a:xfrm>
            <a:prstGeom prst="rect">
              <a:avLst/>
            </a:prstGeom>
            <a:noFill/>
          </p:spPr>
          <p:txBody>
            <a:bodyPr lIns="120948" tIns="60475" rIns="120948" bIns="60475" anchor="ct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cs typeface="Arial" panose="020B0604020202020204" pitchFamily="34" charset="0"/>
                  <a:sym typeface="思源黑体" panose="020B0500000000000000" pitchFamily="34" charset="-122"/>
                </a:rPr>
                <a:t>国防和军队现代化扎实推进</a:t>
              </a:r>
            </a:p>
          </p:txBody>
        </p:sp>
        <p:sp>
          <p:nvSpPr>
            <p:cNvPr id="47" name="矩形: 圆角 37"/>
            <p:cNvSpPr/>
            <p:nvPr/>
          </p:nvSpPr>
          <p:spPr>
            <a:xfrm>
              <a:off x="1117236" y="4927809"/>
              <a:ext cx="4478642" cy="538950"/>
            </a:xfrm>
            <a:prstGeom prst="roundRect">
              <a:avLst>
                <a:gd name="adj" fmla="val 50000"/>
              </a:avLst>
            </a:prstGeom>
            <a:noFill/>
            <a:ln w="19050" cap="flat" cmpd="sng" algn="ctr">
              <a:solidFill>
                <a:srgbClr val="C00000"/>
              </a:solidFill>
              <a:prstDash val="sys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48" name="组合 47"/>
            <p:cNvGrpSpPr/>
            <p:nvPr/>
          </p:nvGrpSpPr>
          <p:grpSpPr>
            <a:xfrm>
              <a:off x="1118759" y="5671854"/>
              <a:ext cx="522810" cy="538950"/>
              <a:chOff x="5545942" y="1824618"/>
              <a:chExt cx="522810" cy="538950"/>
            </a:xfrm>
          </p:grpSpPr>
          <p:sp>
            <p:nvSpPr>
              <p:cNvPr id="49" name="椭圆 48"/>
              <p:cNvSpPr/>
              <p:nvPr/>
            </p:nvSpPr>
            <p:spPr>
              <a:xfrm flipH="1">
                <a:off x="5545942" y="1824618"/>
                <a:ext cx="522810" cy="538950"/>
              </a:xfrm>
              <a:prstGeom prst="ellipse">
                <a:avLst/>
              </a:prstGeom>
              <a:solidFill>
                <a:srgbClr val="C00000"/>
              </a:solidFill>
              <a:ln w="28575" cap="flat" cmpd="sng" algn="ctr">
                <a:solidFill>
                  <a:schemeClr val="accent1"/>
                </a:solidFill>
                <a:prstDash val="solid"/>
                <a:miter lim="800000"/>
              </a:ln>
              <a:effectLst/>
            </p:spPr>
            <p:txBody>
              <a:bodyPr lIns="120948" tIns="60475" rIns="120948" bIns="60475"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  </a:t>
                </a:r>
                <a:endParaRPr kumimoji="0" lang="zh-CN" altLang="en-US" sz="1800" b="1"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6" name="矩形 55"/>
              <p:cNvSpPr/>
              <p:nvPr/>
            </p:nvSpPr>
            <p:spPr>
              <a:xfrm>
                <a:off x="5631905" y="1894037"/>
                <a:ext cx="367336" cy="400110"/>
              </a:xfrm>
              <a:prstGeom prst="rect">
                <a:avLst/>
              </a:prstGeom>
              <a:ln>
                <a:solidFill>
                  <a:schemeClr val="accent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5</a:t>
                </a:r>
                <a:endParaRPr kumimoji="0" lang="zh-CN" altLang="en-US" sz="2000" b="1"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sp>
          <p:nvSpPr>
            <p:cNvPr id="57" name="TextBox 27"/>
            <p:cNvSpPr txBox="1"/>
            <p:nvPr/>
          </p:nvSpPr>
          <p:spPr>
            <a:xfrm>
              <a:off x="1844394" y="5741274"/>
              <a:ext cx="3505417" cy="400110"/>
            </a:xfrm>
            <a:prstGeom prst="rect">
              <a:avLst/>
            </a:prstGeom>
            <a:noFill/>
          </p:spPr>
          <p:txBody>
            <a:bodyPr lIns="120948" tIns="60475" rIns="120948" bIns="60475" anchor="ct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cs typeface="Arial" panose="020B0604020202020204" pitchFamily="34" charset="0"/>
                  <a:sym typeface="思源黑体" panose="020B0500000000000000" pitchFamily="34" charset="-122"/>
                </a:rPr>
                <a:t>中国特色大国外交全面推进</a:t>
              </a:r>
            </a:p>
          </p:txBody>
        </p:sp>
        <p:sp>
          <p:nvSpPr>
            <p:cNvPr id="58" name="矩形: 圆角 37"/>
            <p:cNvSpPr/>
            <p:nvPr/>
          </p:nvSpPr>
          <p:spPr>
            <a:xfrm>
              <a:off x="1117236" y="5671854"/>
              <a:ext cx="4478642" cy="538950"/>
            </a:xfrm>
            <a:prstGeom prst="roundRect">
              <a:avLst>
                <a:gd name="adj" fmla="val 50000"/>
              </a:avLst>
            </a:prstGeom>
            <a:noFill/>
            <a:ln w="19050" cap="flat" cmpd="sng" algn="ctr">
              <a:solidFill>
                <a:srgbClr val="C00000"/>
              </a:solidFill>
              <a:prstDash val="sys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sp>
        <p:nvSpPr>
          <p:cNvPr id="63" name="矩形 62"/>
          <p:cNvSpPr/>
          <p:nvPr/>
        </p:nvSpPr>
        <p:spPr>
          <a:xfrm>
            <a:off x="1043557" y="1460661"/>
            <a:ext cx="10104887" cy="523220"/>
          </a:xfrm>
          <a:prstGeom prst="rect">
            <a:avLst/>
          </a:prstGeom>
          <a:solidFill>
            <a:schemeClr val="accent1"/>
          </a:solidFill>
        </p:spPr>
        <p:txBody>
          <a:bodyPr wrap="square">
            <a:spAutoFit/>
          </a:bodyPr>
          <a:lstStyle/>
          <a:p>
            <a:pPr lvl="0" algn="ctr">
              <a:defRPr/>
            </a:pPr>
            <a:r>
              <a:rPr lang="zh-CN" altLang="en-US" sz="2800" kern="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一年来党和国家各项事业取得了新的重大成就</a:t>
            </a:r>
          </a:p>
        </p:txBody>
      </p:sp>
      <p:grpSp>
        <p:nvGrpSpPr>
          <p:cNvPr id="3" name="组合 2"/>
          <p:cNvGrpSpPr/>
          <p:nvPr/>
        </p:nvGrpSpPr>
        <p:grpSpPr>
          <a:xfrm>
            <a:off x="6199718" y="2418015"/>
            <a:ext cx="4997369" cy="3931985"/>
            <a:chOff x="6199718" y="2418015"/>
            <a:chExt cx="4997369" cy="3931985"/>
          </a:xfrm>
        </p:grpSpPr>
        <p:grpSp>
          <p:nvGrpSpPr>
            <p:cNvPr id="60" name="组合 59"/>
            <p:cNvGrpSpPr/>
            <p:nvPr/>
          </p:nvGrpSpPr>
          <p:grpSpPr>
            <a:xfrm>
              <a:off x="6199718" y="2418015"/>
              <a:ext cx="522810" cy="538950"/>
              <a:chOff x="5545942" y="1824618"/>
              <a:chExt cx="522810" cy="538950"/>
            </a:xfrm>
          </p:grpSpPr>
          <p:sp>
            <p:nvSpPr>
              <p:cNvPr id="61" name="椭圆 60"/>
              <p:cNvSpPr/>
              <p:nvPr/>
            </p:nvSpPr>
            <p:spPr>
              <a:xfrm flipH="1">
                <a:off x="5545942" y="1824618"/>
                <a:ext cx="522810" cy="538950"/>
              </a:xfrm>
              <a:prstGeom prst="ellipse">
                <a:avLst/>
              </a:prstGeom>
              <a:solidFill>
                <a:srgbClr val="C00000"/>
              </a:solidFill>
              <a:ln w="28575" cap="flat" cmpd="sng" algn="ctr">
                <a:solidFill>
                  <a:schemeClr val="accent1"/>
                </a:solidFill>
                <a:prstDash val="solid"/>
                <a:miter lim="800000"/>
              </a:ln>
              <a:effectLst/>
            </p:spPr>
            <p:txBody>
              <a:bodyPr lIns="120948" tIns="60475" rIns="120948" bIns="60475"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  </a:t>
                </a:r>
                <a:endParaRPr kumimoji="0" lang="zh-CN" altLang="en-US" sz="1800" b="1"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66" name="矩形 65"/>
              <p:cNvSpPr/>
              <p:nvPr/>
            </p:nvSpPr>
            <p:spPr>
              <a:xfrm>
                <a:off x="5631905" y="1894037"/>
                <a:ext cx="367336" cy="400110"/>
              </a:xfrm>
              <a:prstGeom prst="rect">
                <a:avLst/>
              </a:prstGeom>
              <a:ln>
                <a:solidFill>
                  <a:schemeClr val="accent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6</a:t>
                </a:r>
                <a:endParaRPr kumimoji="0" lang="zh-CN" altLang="en-US" sz="2000" b="1"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sp>
          <p:nvSpPr>
            <p:cNvPr id="67" name="TextBox 27"/>
            <p:cNvSpPr txBox="1"/>
            <p:nvPr/>
          </p:nvSpPr>
          <p:spPr>
            <a:xfrm>
              <a:off x="6925353" y="2487435"/>
              <a:ext cx="4238895" cy="400110"/>
            </a:xfrm>
            <a:prstGeom prst="rect">
              <a:avLst/>
            </a:prstGeom>
            <a:noFill/>
          </p:spPr>
          <p:txBody>
            <a:bodyPr lIns="120948" tIns="60475" rIns="120948" bIns="60475"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cs typeface="Arial" panose="020B0604020202020204" pitchFamily="34" charset="0"/>
                  <a:sym typeface="思源黑体" panose="020B0500000000000000" pitchFamily="34" charset="-122"/>
                </a:rPr>
                <a:t>党史学习教育扎实有效</a:t>
              </a:r>
            </a:p>
          </p:txBody>
        </p:sp>
        <p:sp>
          <p:nvSpPr>
            <p:cNvPr id="68" name="矩形: 圆角 37"/>
            <p:cNvSpPr/>
            <p:nvPr/>
          </p:nvSpPr>
          <p:spPr>
            <a:xfrm>
              <a:off x="6199718" y="2447248"/>
              <a:ext cx="4997369" cy="480484"/>
            </a:xfrm>
            <a:prstGeom prst="roundRect">
              <a:avLst>
                <a:gd name="adj" fmla="val 50000"/>
              </a:avLst>
            </a:prstGeom>
            <a:noFill/>
            <a:ln w="19050" cap="flat" cmpd="sng" algn="ctr">
              <a:solidFill>
                <a:srgbClr val="C00000"/>
              </a:solidFill>
              <a:prstDash val="sys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69" name="组合 68"/>
            <p:cNvGrpSpPr/>
            <p:nvPr/>
          </p:nvGrpSpPr>
          <p:grpSpPr>
            <a:xfrm>
              <a:off x="6199718" y="3099528"/>
              <a:ext cx="522810" cy="538950"/>
              <a:chOff x="5545942" y="1824618"/>
              <a:chExt cx="522810" cy="538950"/>
            </a:xfrm>
          </p:grpSpPr>
          <p:sp>
            <p:nvSpPr>
              <p:cNvPr id="70" name="椭圆 69"/>
              <p:cNvSpPr/>
              <p:nvPr/>
            </p:nvSpPr>
            <p:spPr>
              <a:xfrm flipH="1">
                <a:off x="5545942" y="1824618"/>
                <a:ext cx="522810" cy="538950"/>
              </a:xfrm>
              <a:prstGeom prst="ellipse">
                <a:avLst/>
              </a:prstGeom>
              <a:solidFill>
                <a:srgbClr val="C00000"/>
              </a:solidFill>
              <a:ln w="28575" cap="flat" cmpd="sng" algn="ctr">
                <a:solidFill>
                  <a:schemeClr val="accent1"/>
                </a:solidFill>
                <a:prstDash val="solid"/>
                <a:miter lim="800000"/>
              </a:ln>
              <a:effectLst/>
            </p:spPr>
            <p:txBody>
              <a:bodyPr lIns="120948" tIns="60475" rIns="120948" bIns="60475"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  </a:t>
                </a:r>
                <a:endParaRPr kumimoji="0" lang="zh-CN" altLang="en-US" sz="1800" b="1"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72" name="矩形 71"/>
              <p:cNvSpPr/>
              <p:nvPr/>
            </p:nvSpPr>
            <p:spPr>
              <a:xfrm>
                <a:off x="5631905" y="1894037"/>
                <a:ext cx="367336" cy="400110"/>
              </a:xfrm>
              <a:prstGeom prst="rect">
                <a:avLst/>
              </a:prstGeom>
              <a:ln>
                <a:solidFill>
                  <a:schemeClr val="accent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7</a:t>
                </a:r>
                <a:endParaRPr kumimoji="0" lang="zh-CN" altLang="en-US" sz="2000" b="1"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sp>
          <p:nvSpPr>
            <p:cNvPr id="73" name="TextBox 27"/>
            <p:cNvSpPr txBox="1"/>
            <p:nvPr/>
          </p:nvSpPr>
          <p:spPr>
            <a:xfrm>
              <a:off x="6925353" y="3168948"/>
              <a:ext cx="4238895" cy="400110"/>
            </a:xfrm>
            <a:prstGeom prst="rect">
              <a:avLst/>
            </a:prstGeom>
            <a:noFill/>
          </p:spPr>
          <p:txBody>
            <a:bodyPr lIns="120948" tIns="60475" rIns="120948" bIns="60475"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cs typeface="Arial" panose="020B0604020202020204" pitchFamily="34" charset="0"/>
                  <a:sym typeface="思源黑体" panose="020B0500000000000000" pitchFamily="34" charset="-122"/>
                </a:rPr>
                <a:t>战胜多种严重自然灾害</a:t>
              </a:r>
            </a:p>
          </p:txBody>
        </p:sp>
        <p:sp>
          <p:nvSpPr>
            <p:cNvPr id="74" name="矩形: 圆角 37"/>
            <p:cNvSpPr/>
            <p:nvPr/>
          </p:nvSpPr>
          <p:spPr>
            <a:xfrm>
              <a:off x="6199718" y="3128761"/>
              <a:ext cx="4997369" cy="480484"/>
            </a:xfrm>
            <a:prstGeom prst="roundRect">
              <a:avLst>
                <a:gd name="adj" fmla="val 50000"/>
              </a:avLst>
            </a:prstGeom>
            <a:noFill/>
            <a:ln w="19050" cap="flat" cmpd="sng" algn="ctr">
              <a:solidFill>
                <a:srgbClr val="C00000"/>
              </a:solidFill>
              <a:prstDash val="sys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75" name="组合 74"/>
            <p:cNvGrpSpPr/>
            <p:nvPr/>
          </p:nvGrpSpPr>
          <p:grpSpPr>
            <a:xfrm>
              <a:off x="6199718" y="3871414"/>
              <a:ext cx="522810" cy="538950"/>
              <a:chOff x="5545942" y="1824618"/>
              <a:chExt cx="522810" cy="538950"/>
            </a:xfrm>
          </p:grpSpPr>
          <p:sp>
            <p:nvSpPr>
              <p:cNvPr id="76" name="椭圆 75"/>
              <p:cNvSpPr/>
              <p:nvPr/>
            </p:nvSpPr>
            <p:spPr>
              <a:xfrm flipH="1">
                <a:off x="5545942" y="1824618"/>
                <a:ext cx="522810" cy="538950"/>
              </a:xfrm>
              <a:prstGeom prst="ellipse">
                <a:avLst/>
              </a:prstGeom>
              <a:solidFill>
                <a:srgbClr val="C00000"/>
              </a:solidFill>
              <a:ln w="28575" cap="flat" cmpd="sng" algn="ctr">
                <a:solidFill>
                  <a:schemeClr val="accent1"/>
                </a:solidFill>
                <a:prstDash val="solid"/>
                <a:miter lim="800000"/>
              </a:ln>
              <a:effectLst/>
            </p:spPr>
            <p:txBody>
              <a:bodyPr lIns="120948" tIns="60475" rIns="120948" bIns="60475"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  </a:t>
                </a:r>
                <a:endParaRPr kumimoji="0" lang="zh-CN" altLang="en-US" sz="1800" b="1"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78" name="矩形 77"/>
              <p:cNvSpPr/>
              <p:nvPr/>
            </p:nvSpPr>
            <p:spPr>
              <a:xfrm>
                <a:off x="5631905" y="1894037"/>
                <a:ext cx="367336" cy="400110"/>
              </a:xfrm>
              <a:prstGeom prst="rect">
                <a:avLst/>
              </a:prstGeom>
              <a:ln>
                <a:solidFill>
                  <a:schemeClr val="accent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8</a:t>
                </a:r>
                <a:endParaRPr kumimoji="0" lang="zh-CN" altLang="en-US" sz="2000" b="1"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sp>
          <p:nvSpPr>
            <p:cNvPr id="79" name="TextBox 27"/>
            <p:cNvSpPr txBox="1"/>
            <p:nvPr/>
          </p:nvSpPr>
          <p:spPr>
            <a:xfrm>
              <a:off x="6925352" y="3940834"/>
              <a:ext cx="4076205" cy="400110"/>
            </a:xfrm>
            <a:prstGeom prst="rect">
              <a:avLst/>
            </a:prstGeom>
            <a:noFill/>
          </p:spPr>
          <p:txBody>
            <a:bodyPr lIns="120948" tIns="60475" rIns="120948" bIns="60475"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cs typeface="Arial" panose="020B0604020202020204" pitchFamily="34" charset="0"/>
                  <a:sym typeface="思源黑体" panose="020B0500000000000000" pitchFamily="34" charset="-122"/>
                </a:rPr>
                <a:t>成功举办庆祝中国共产党成立</a:t>
              </a:r>
              <a:r>
                <a:rPr kumimoji="0" lang="en-US" altLang="zh-CN" sz="1800" b="0" i="0" u="none" strike="noStrike" kern="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cs typeface="Arial" panose="020B0604020202020204" pitchFamily="34" charset="0"/>
                  <a:sym typeface="思源黑体" panose="020B0500000000000000" pitchFamily="34" charset="-122"/>
                </a:rPr>
                <a:t>100</a:t>
              </a:r>
              <a:r>
                <a:rPr kumimoji="0" lang="zh-CN" altLang="en-US" sz="1800" b="0" i="0" u="none" strike="noStrike" kern="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cs typeface="Arial" panose="020B0604020202020204" pitchFamily="34" charset="0"/>
                  <a:sym typeface="思源黑体" panose="020B0500000000000000" pitchFamily="34" charset="-122"/>
                </a:rPr>
                <a:t>周年系列活动</a:t>
              </a:r>
            </a:p>
          </p:txBody>
        </p:sp>
        <p:sp>
          <p:nvSpPr>
            <p:cNvPr id="80" name="矩形: 圆角 37"/>
            <p:cNvSpPr/>
            <p:nvPr/>
          </p:nvSpPr>
          <p:spPr>
            <a:xfrm>
              <a:off x="6199718" y="3801994"/>
              <a:ext cx="4997369" cy="677790"/>
            </a:xfrm>
            <a:prstGeom prst="roundRect">
              <a:avLst>
                <a:gd name="adj" fmla="val 50000"/>
              </a:avLst>
            </a:prstGeom>
            <a:noFill/>
            <a:ln w="19050" cap="flat" cmpd="sng" algn="ctr">
              <a:solidFill>
                <a:srgbClr val="C00000"/>
              </a:solidFill>
              <a:prstDash val="sys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98" name="矩形 97"/>
            <p:cNvSpPr/>
            <p:nvPr/>
          </p:nvSpPr>
          <p:spPr>
            <a:xfrm>
              <a:off x="6285681" y="5209334"/>
              <a:ext cx="4715876" cy="668320"/>
            </a:xfrm>
            <a:prstGeom prst="rect">
              <a:avLst/>
            </a:prstGeom>
            <a:noFill/>
            <a:ln w="12700" cap="flat" cmpd="sng" algn="ctr">
              <a:noFill/>
              <a:prstDash val="solid"/>
              <a:miter lim="800000"/>
            </a:ln>
            <a:effectLst/>
          </p:spPr>
          <p:txBody>
            <a:bodyPr rtlCol="0" anchor="ct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E7E6E6">
                      <a:lumMod val="25000"/>
                    </a:srgbClr>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中共中央总书记习近平发表重要讲话，正式宣布全面建成小康社会，激励全党全国各族人民意气风发踏上向第二个百年奋斗目标进军的新征程。</a:t>
              </a:r>
            </a:p>
          </p:txBody>
        </p:sp>
        <p:sp>
          <p:nvSpPr>
            <p:cNvPr id="64" name="矩形: 圆角 37"/>
            <p:cNvSpPr/>
            <p:nvPr/>
          </p:nvSpPr>
          <p:spPr>
            <a:xfrm>
              <a:off x="6199718" y="4736988"/>
              <a:ext cx="4997369" cy="1613012"/>
            </a:xfrm>
            <a:prstGeom prst="roundRect">
              <a:avLst>
                <a:gd name="adj" fmla="val 10633"/>
              </a:avLst>
            </a:prstGeom>
            <a:noFill/>
            <a:ln w="19050" cap="flat" cmpd="sng" algn="ctr">
              <a:solidFill>
                <a:srgbClr val="C00000"/>
              </a:solidFill>
              <a:prstDash val="sys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3"/>
                                        </p:tgtEl>
                                        <p:attrNameLst>
                                          <p:attrName>ppt_y</p:attrName>
                                        </p:attrNameLst>
                                      </p:cBhvr>
                                      <p:tavLst>
                                        <p:tav tm="0">
                                          <p:val>
                                            <p:strVal val="#ppt_y"/>
                                          </p:val>
                                        </p:tav>
                                        <p:tav tm="100000">
                                          <p:val>
                                            <p:strVal val="#ppt_y"/>
                                          </p:val>
                                        </p:tav>
                                      </p:tavLst>
                                    </p:anim>
                                    <p:anim calcmode="lin" valueType="num">
                                      <p:cBhvr>
                                        <p:cTn id="9" dur="500" fill="hold"/>
                                        <p:tgtEl>
                                          <p:spTgt spid="6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par>
                                <p:cTn id="17" presetID="22" presetClass="entr" presetSubtype="8"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2" name="1"/>
          <p:cNvSpPr txBox="1"/>
          <p:nvPr/>
        </p:nvSpPr>
        <p:spPr>
          <a:xfrm>
            <a:off x="1514911" y="2491512"/>
            <a:ext cx="9162178" cy="1938992"/>
          </a:xfrm>
          <a:prstGeom prst="rect">
            <a:avLst/>
          </a:prstGeom>
          <a:noFill/>
        </p:spPr>
        <p:txBody>
          <a:bodyPr wrap="square" rtlCol="0">
            <a:spAutoFit/>
          </a:bodyPr>
          <a:lstStyle/>
          <a:p>
            <a:pPr lvl="0" algn="ctr" defTabSz="457200">
              <a:defRPr/>
            </a:pPr>
            <a:r>
              <a:rPr lang="zh-CN" altLang="en-US" sz="6000" b="1">
                <a:solidFill>
                  <a:srgbClr val="F7E6BB"/>
                </a:solidFill>
                <a:latin typeface="汉仪雅酷黑 75W" panose="020B0804020202020204" pitchFamily="34" charset="-122"/>
                <a:ea typeface="汉仪雅酷黑 75W" panose="020B0804020202020204" pitchFamily="34" charset="-122"/>
                <a:sym typeface="思源黑体" panose="020B0500000000000000" pitchFamily="34" charset="-122"/>
              </a:rPr>
              <a:t>为何要总结党百年奋斗的重大成就和历史经验</a:t>
            </a:r>
            <a:endParaRPr lang="zh-CN" altLang="en-US" sz="6000" b="1" dirty="0">
              <a:solidFill>
                <a:srgbClr val="F7E6BB"/>
              </a:solidFill>
              <a:latin typeface="汉仪雅酷黑 75W" panose="020B0804020202020204" pitchFamily="34" charset="-122"/>
              <a:ea typeface="汉仪雅酷黑 75W" panose="020B0804020202020204" pitchFamily="34" charset="-122"/>
              <a:sym typeface="思源黑体" panose="020B0500000000000000" pitchFamily="34" charset="-122"/>
            </a:endParaRPr>
          </a:p>
        </p:txBody>
      </p:sp>
      <p:grpSp>
        <p:nvGrpSpPr>
          <p:cNvPr id="43" name="组合 42"/>
          <p:cNvGrpSpPr/>
          <p:nvPr/>
        </p:nvGrpSpPr>
        <p:grpSpPr>
          <a:xfrm>
            <a:off x="3988003" y="1580028"/>
            <a:ext cx="4215995" cy="607545"/>
            <a:chOff x="3491091" y="1351428"/>
            <a:chExt cx="5209818" cy="607545"/>
          </a:xfrm>
        </p:grpSpPr>
        <p:sp>
          <p:nvSpPr>
            <p:cNvPr id="44" name="矩形: 圆角 43"/>
            <p:cNvSpPr/>
            <p:nvPr/>
          </p:nvSpPr>
          <p:spPr>
            <a:xfrm>
              <a:off x="3491091" y="1351428"/>
              <a:ext cx="5209818" cy="607545"/>
            </a:xfrm>
            <a:prstGeom prst="roundRect">
              <a:avLst>
                <a:gd name="adj" fmla="val 50000"/>
              </a:avLst>
            </a:prstGeom>
            <a:gradFill>
              <a:gsLst>
                <a:gs pos="83000">
                  <a:srgbClr val="A10000"/>
                </a:gs>
                <a:gs pos="32000">
                  <a:srgbClr val="FF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12"/>
            <p:cNvSpPr txBox="1"/>
            <p:nvPr/>
          </p:nvSpPr>
          <p:spPr>
            <a:xfrm>
              <a:off x="4473668" y="1362813"/>
              <a:ext cx="3244663" cy="58477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3200" kern="0">
                  <a:solidFill>
                    <a:srgbClr val="F7E6BB"/>
                  </a:solidFill>
                  <a:latin typeface="汉仪雅酷黑 75W" panose="020B0804020202020204" pitchFamily="34" charset="-122"/>
                  <a:ea typeface="汉仪雅酷黑 75W" panose="020B0804020202020204" pitchFamily="34" charset="-122"/>
                  <a:sym typeface="思源黑体" panose="020B0500000000000000" pitchFamily="34" charset="-122"/>
                </a:rPr>
                <a:t>第</a:t>
              </a:r>
              <a:r>
                <a:rPr lang="en-US" altLang="zh-CN" sz="3200" kern="0">
                  <a:solidFill>
                    <a:srgbClr val="F7E6BB"/>
                  </a:solidFill>
                  <a:latin typeface="汉仪雅酷黑 75W" panose="020B0804020202020204" pitchFamily="34" charset="-122"/>
                  <a:ea typeface="汉仪雅酷黑 75W" panose="020B0804020202020204" pitchFamily="34" charset="-122"/>
                  <a:sym typeface="思源黑体" panose="020B0500000000000000" pitchFamily="34" charset="-122"/>
                </a:rPr>
                <a:t>03</a:t>
              </a:r>
              <a:r>
                <a:rPr lang="zh-CN" altLang="en-US" sz="3200" kern="0">
                  <a:solidFill>
                    <a:srgbClr val="F7E6BB"/>
                  </a:solidFill>
                  <a:latin typeface="汉仪雅酷黑 75W" panose="020B0804020202020204" pitchFamily="34" charset="-122"/>
                  <a:ea typeface="汉仪雅酷黑 75W" panose="020B0804020202020204" pitchFamily="34" charset="-122"/>
                  <a:sym typeface="思源黑体" panose="020B0500000000000000" pitchFamily="34" charset="-122"/>
                </a:rPr>
                <a:t>部分</a:t>
              </a:r>
              <a:endParaRPr kumimoji="0" lang="zh-CN" altLang="en-US" sz="3200" b="0" i="0" u="none" strike="noStrike" kern="0" cap="none" spc="0" normalizeH="0" baseline="0" noProof="0" dirty="0">
                <a:ln>
                  <a:noFill/>
                </a:ln>
                <a:solidFill>
                  <a:srgbClr val="F7E6BB"/>
                </a:solidFill>
                <a:effectLst/>
                <a:uLnTx/>
                <a:uFillTx/>
                <a:latin typeface="汉仪雅酷黑 75W" panose="020B0804020202020204" pitchFamily="34" charset="-122"/>
                <a:ea typeface="汉仪雅酷黑 75W" panose="020B0804020202020204" pitchFamily="34" charset="-122"/>
                <a:sym typeface="思源黑体" panose="020B0500000000000000" pitchFamily="34" charset="-122"/>
              </a:endParaRPr>
            </a:p>
          </p:txBody>
        </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Tm="3000">
        <p15:prstTrans prst="peelOff"/>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anim calcmode="lin" valueType="num">
                                      <p:cBhvr>
                                        <p:cTn id="8" dur="500" fill="hold"/>
                                        <p:tgtEl>
                                          <p:spTgt spid="43"/>
                                        </p:tgtEl>
                                        <p:attrNameLst>
                                          <p:attrName>ppt_x</p:attrName>
                                        </p:attrNameLst>
                                      </p:cBhvr>
                                      <p:tavLst>
                                        <p:tav tm="0">
                                          <p:val>
                                            <p:strVal val="#ppt_x"/>
                                          </p:val>
                                        </p:tav>
                                        <p:tav tm="100000">
                                          <p:val>
                                            <p:strVal val="#ppt_x"/>
                                          </p:val>
                                        </p:tav>
                                      </p:tavLst>
                                    </p:anim>
                                    <p:anim calcmode="lin" valueType="num">
                                      <p:cBhvr>
                                        <p:cTn id="9" dur="5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528" fill="hold" grpId="0" nodeType="afterEffect">
                                  <p:stCondLst>
                                    <p:cond delay="0"/>
                                  </p:stCondLst>
                                  <p:iterate type="lt">
                                    <p:tmPct val="10000"/>
                                  </p:iterate>
                                  <p:childTnLst>
                                    <p:set>
                                      <p:cBhvr>
                                        <p:cTn id="12" dur="1" fill="hold">
                                          <p:stCondLst>
                                            <p:cond delay="0"/>
                                          </p:stCondLst>
                                        </p:cTn>
                                        <p:tgtEl>
                                          <p:spTgt spid="42"/>
                                        </p:tgtEl>
                                        <p:attrNameLst>
                                          <p:attrName>style.visibility</p:attrName>
                                        </p:attrNameLst>
                                      </p:cBhvr>
                                      <p:to>
                                        <p:strVal val="visible"/>
                                      </p:to>
                                    </p:set>
                                    <p:anim calcmode="lin" valueType="num">
                                      <p:cBhvr>
                                        <p:cTn id="13" dur="500" fill="hold"/>
                                        <p:tgtEl>
                                          <p:spTgt spid="42"/>
                                        </p:tgtEl>
                                        <p:attrNameLst>
                                          <p:attrName>ppt_w</p:attrName>
                                        </p:attrNameLst>
                                      </p:cBhvr>
                                      <p:tavLst>
                                        <p:tav tm="0">
                                          <p:val>
                                            <p:fltVal val="0"/>
                                          </p:val>
                                        </p:tav>
                                        <p:tav tm="100000">
                                          <p:val>
                                            <p:strVal val="#ppt_w"/>
                                          </p:val>
                                        </p:tav>
                                      </p:tavLst>
                                    </p:anim>
                                    <p:anim calcmode="lin" valueType="num">
                                      <p:cBhvr>
                                        <p:cTn id="14" dur="500" fill="hold"/>
                                        <p:tgtEl>
                                          <p:spTgt spid="42"/>
                                        </p:tgtEl>
                                        <p:attrNameLst>
                                          <p:attrName>ppt_h</p:attrName>
                                        </p:attrNameLst>
                                      </p:cBhvr>
                                      <p:tavLst>
                                        <p:tav tm="0">
                                          <p:val>
                                            <p:fltVal val="0"/>
                                          </p:val>
                                        </p:tav>
                                        <p:tav tm="100000">
                                          <p:val>
                                            <p:strVal val="#ppt_h"/>
                                          </p:val>
                                        </p:tav>
                                      </p:tavLst>
                                    </p:anim>
                                    <p:animEffect transition="in" filter="fade">
                                      <p:cBhvr>
                                        <p:cTn id="15" dur="500"/>
                                        <p:tgtEl>
                                          <p:spTgt spid="42"/>
                                        </p:tgtEl>
                                      </p:cBhvr>
                                    </p:animEffect>
                                    <p:anim calcmode="lin" valueType="num">
                                      <p:cBhvr>
                                        <p:cTn id="16" dur="500" fill="hold"/>
                                        <p:tgtEl>
                                          <p:spTgt spid="42"/>
                                        </p:tgtEl>
                                        <p:attrNameLst>
                                          <p:attrName>ppt_x</p:attrName>
                                        </p:attrNameLst>
                                      </p:cBhvr>
                                      <p:tavLst>
                                        <p:tav tm="0">
                                          <p:val>
                                            <p:fltVal val="0.5"/>
                                          </p:val>
                                        </p:tav>
                                        <p:tav tm="100000">
                                          <p:val>
                                            <p:strVal val="#ppt_x"/>
                                          </p:val>
                                        </p:tav>
                                      </p:tavLst>
                                    </p:anim>
                                    <p:anim calcmode="lin" valueType="num">
                                      <p:cBhvr>
                                        <p:cTn id="17"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2886030" y="1530144"/>
            <a:ext cx="6419940" cy="597068"/>
            <a:chOff x="4757369" y="4150233"/>
            <a:chExt cx="6419940" cy="587179"/>
          </a:xfrm>
        </p:grpSpPr>
        <p:sp>
          <p:nvSpPr>
            <p:cNvPr id="53" name="圆角矩形 58"/>
            <p:cNvSpPr/>
            <p:nvPr/>
          </p:nvSpPr>
          <p:spPr>
            <a:xfrm>
              <a:off x="4757369" y="4150233"/>
              <a:ext cx="6419940" cy="587179"/>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100" b="1"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54" name="文本框 3"/>
            <p:cNvSpPr>
              <a:spLocks noChangeArrowheads="1"/>
            </p:cNvSpPr>
            <p:nvPr/>
          </p:nvSpPr>
          <p:spPr bwMode="auto">
            <a:xfrm>
              <a:off x="5239968" y="4240886"/>
              <a:ext cx="5454742" cy="397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089" tIns="17044" rIns="34089" bIns="17044">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总结党的百年奋斗重大成就和历史经验</a:t>
              </a:r>
            </a:p>
          </p:txBody>
        </p:sp>
      </p:grpSp>
      <p:grpSp>
        <p:nvGrpSpPr>
          <p:cNvPr id="2" name="组合 1"/>
          <p:cNvGrpSpPr/>
          <p:nvPr/>
        </p:nvGrpSpPr>
        <p:grpSpPr>
          <a:xfrm>
            <a:off x="4173993" y="2503005"/>
            <a:ext cx="6747049" cy="3618703"/>
            <a:chOff x="4173993" y="2372379"/>
            <a:chExt cx="6747049" cy="3618703"/>
          </a:xfrm>
        </p:grpSpPr>
        <p:sp>
          <p:nvSpPr>
            <p:cNvPr id="55" name="矩形 54"/>
            <p:cNvSpPr/>
            <p:nvPr/>
          </p:nvSpPr>
          <p:spPr>
            <a:xfrm>
              <a:off x="4508692" y="2372379"/>
              <a:ext cx="6412350" cy="889472"/>
            </a:xfrm>
            <a:prstGeom prst="rect">
              <a:avLst/>
            </a:prstGeom>
            <a:solidFill>
              <a:sysClr val="window" lastClr="FFFFFF"/>
            </a:solidFill>
            <a:ln w="28575" cap="flat" cmpd="sng" algn="ctr">
              <a:solidFill>
                <a:srgbClr val="C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56" name="TextBox 20"/>
            <p:cNvSpPr txBox="1"/>
            <p:nvPr/>
          </p:nvSpPr>
          <p:spPr>
            <a:xfrm>
              <a:off x="4849247" y="2446840"/>
              <a:ext cx="6023467" cy="757130"/>
            </a:xfrm>
            <a:prstGeom prst="rect">
              <a:avLst/>
            </a:prstGeom>
            <a:noFill/>
          </p:spPr>
          <p:txBody>
            <a:bodyPr wrap="square" rtlCol="0">
              <a:spAutoFit/>
            </a:bodyPr>
            <a:lstStyle>
              <a:defPPr>
                <a:defRPr lang="zh-CN"/>
              </a:defPPr>
              <a:lvl1pPr>
                <a:defRPr sz="5400" b="1">
                  <a:solidFill>
                    <a:srgbClr val="C00000"/>
                  </a:solidFill>
                  <a:latin typeface="微软雅黑" panose="020B0503020204020204" pitchFamily="34" charset="-122"/>
                  <a:ea typeface="微软雅黑" panose="020B0503020204020204" pitchFamily="34" charset="-122"/>
                </a:defRPr>
              </a:lvl1pPr>
            </a:lstStyle>
            <a:p>
              <a:pPr marL="0" marR="0" lvl="0" indent="0" algn="l" defTabSz="457200" rtl="0" eaLnBrk="1" fontAlgn="auto" latinLnBrk="0" hangingPunct="1">
                <a:lnSpc>
                  <a:spcPct val="12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tx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是在建党百年历史条件下开启全面建设社会主义现代化国家新征程、在新时代坚持和发展中国特色社会主义的需要；</a:t>
              </a:r>
            </a:p>
          </p:txBody>
        </p:sp>
        <p:sp>
          <p:nvSpPr>
            <p:cNvPr id="57" name="椭圆 56"/>
            <p:cNvSpPr/>
            <p:nvPr/>
          </p:nvSpPr>
          <p:spPr bwMode="auto">
            <a:xfrm flipH="1">
              <a:off x="4417252" y="2749235"/>
              <a:ext cx="186876" cy="186878"/>
            </a:xfrm>
            <a:prstGeom prst="ellipse">
              <a:avLst/>
            </a:prstGeom>
            <a:solidFill>
              <a:srgbClr val="C00000"/>
            </a:solidFill>
            <a:ln w="25400" cap="flat" cmpd="sng" algn="ctr">
              <a:noFill/>
              <a:prstDash val="solid"/>
            </a:ln>
            <a:effectLst>
              <a:outerShdw blurRad="279400" dir="8100000" algn="tr" rotWithShape="0">
                <a:srgbClr val="FFCC00">
                  <a:alpha val="40000"/>
                </a:srgbClr>
              </a:outerShdw>
            </a:effectLst>
          </p:spPr>
          <p:txBody>
            <a:bodyPr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nvGrpSpPr>
            <p:cNvPr id="58" name="组合 57"/>
            <p:cNvGrpSpPr/>
            <p:nvPr/>
          </p:nvGrpSpPr>
          <p:grpSpPr>
            <a:xfrm>
              <a:off x="4173993" y="2517711"/>
              <a:ext cx="624374" cy="624374"/>
              <a:chOff x="1719008" y="1341445"/>
              <a:chExt cx="872411" cy="872410"/>
            </a:xfrm>
          </p:grpSpPr>
          <p:sp>
            <p:nvSpPr>
              <p:cNvPr id="59" name="椭圆 58"/>
              <p:cNvSpPr/>
              <p:nvPr/>
            </p:nvSpPr>
            <p:spPr>
              <a:xfrm>
                <a:off x="1719008" y="1341445"/>
                <a:ext cx="872410" cy="872410"/>
              </a:xfrm>
              <a:prstGeom prst="ellipse">
                <a:avLst/>
              </a:prstGeom>
              <a:solidFill>
                <a:srgbClr val="C00000"/>
              </a:solidFill>
              <a:ln w="6350" cap="flat" cmpd="sng" algn="ctr">
                <a:solidFill>
                  <a:srgbClr val="FFCC00"/>
                </a:solid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60" name="TextBox 10"/>
              <p:cNvSpPr txBox="1"/>
              <p:nvPr/>
            </p:nvSpPr>
            <p:spPr>
              <a:xfrm>
                <a:off x="1719008" y="1426585"/>
                <a:ext cx="872411" cy="645064"/>
              </a:xfrm>
              <a:prstGeom prst="rect">
                <a:avLst/>
              </a:prstGeom>
              <a:noFill/>
            </p:spPr>
            <p:txBody>
              <a:bodyPr wrap="square" rtlCol="0">
                <a:spAutoFit/>
              </a:bodyPr>
              <a:lstStyle>
                <a:defPPr>
                  <a:defRPr lang="zh-CN"/>
                </a:defPPr>
                <a:lvl1pPr algn="ctr">
                  <a:defRPr sz="3200" b="1" spc="-150">
                    <a:gradFill flip="none" rotWithShape="1">
                      <a:gsLst>
                        <a:gs pos="0">
                          <a:srgbClr val="FFC000"/>
                        </a:gs>
                        <a:gs pos="100000">
                          <a:schemeClr val="accent6">
                            <a:lumMod val="75000"/>
                          </a:schemeClr>
                        </a:gs>
                      </a:gsLst>
                      <a:path path="circle">
                        <a:fillToRect l="50000" t="50000" r="50000" b="50000"/>
                      </a:path>
                      <a:tileRect/>
                    </a:gra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defRPr>
                </a:lvl1p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en-US" altLang="zh-CN" sz="2400" b="0" i="0" u="none" strike="noStrike" kern="0" cap="none" spc="-15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1</a:t>
                </a:r>
                <a:endParaRPr kumimoji="0" lang="zh-CN" altLang="en-US" sz="2400" b="0" i="0" u="none" strike="noStrike" kern="0" cap="none" spc="-15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sp>
          <p:nvSpPr>
            <p:cNvPr id="61" name="矩形 60"/>
            <p:cNvSpPr/>
            <p:nvPr/>
          </p:nvSpPr>
          <p:spPr>
            <a:xfrm>
              <a:off x="4508692" y="3568591"/>
              <a:ext cx="6412350" cy="889472"/>
            </a:xfrm>
            <a:prstGeom prst="rect">
              <a:avLst/>
            </a:prstGeom>
            <a:solidFill>
              <a:sysClr val="window" lastClr="FFFFFF"/>
            </a:solidFill>
            <a:ln w="28575" cap="flat" cmpd="sng" algn="ctr">
              <a:solidFill>
                <a:srgbClr val="C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62" name="TextBox 20"/>
            <p:cNvSpPr txBox="1"/>
            <p:nvPr/>
          </p:nvSpPr>
          <p:spPr>
            <a:xfrm>
              <a:off x="4849247" y="3643052"/>
              <a:ext cx="6023467" cy="757130"/>
            </a:xfrm>
            <a:prstGeom prst="rect">
              <a:avLst/>
            </a:prstGeom>
            <a:noFill/>
          </p:spPr>
          <p:txBody>
            <a:bodyPr wrap="square" rtlCol="0">
              <a:spAutoFit/>
            </a:bodyPr>
            <a:lstStyle>
              <a:defPPr>
                <a:defRPr lang="zh-CN"/>
              </a:defPPr>
              <a:lvl1pPr>
                <a:defRPr sz="5400" b="1">
                  <a:solidFill>
                    <a:srgbClr val="C00000"/>
                  </a:solidFill>
                  <a:latin typeface="微软雅黑" panose="020B0503020204020204" pitchFamily="34" charset="-122"/>
                  <a:ea typeface="微软雅黑" panose="020B0503020204020204" pitchFamily="34" charset="-122"/>
                </a:defRPr>
              </a:lvl1pPr>
            </a:lstStyle>
            <a:p>
              <a:pPr marL="0" marR="0" lvl="0" indent="0" algn="l" defTabSz="457200" rtl="0" eaLnBrk="1" fontAlgn="auto" latinLnBrk="0" hangingPunct="1">
                <a:lnSpc>
                  <a:spcPct val="12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tx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是增强“四个意识”、坚定“四个自信”、做到“两个维护”，确保全党步调一致向前进的需要。</a:t>
              </a:r>
            </a:p>
          </p:txBody>
        </p:sp>
        <p:sp>
          <p:nvSpPr>
            <p:cNvPr id="63" name="椭圆 62"/>
            <p:cNvSpPr/>
            <p:nvPr/>
          </p:nvSpPr>
          <p:spPr bwMode="auto">
            <a:xfrm flipH="1">
              <a:off x="4417252" y="3945447"/>
              <a:ext cx="186876" cy="186878"/>
            </a:xfrm>
            <a:prstGeom prst="ellipse">
              <a:avLst/>
            </a:prstGeom>
            <a:solidFill>
              <a:srgbClr val="C00000"/>
            </a:solidFill>
            <a:ln w="25400" cap="flat" cmpd="sng" algn="ctr">
              <a:noFill/>
              <a:prstDash val="solid"/>
            </a:ln>
            <a:effectLst>
              <a:outerShdw blurRad="279400" dir="8100000" algn="tr" rotWithShape="0">
                <a:srgbClr val="FFCC00">
                  <a:alpha val="40000"/>
                </a:srgbClr>
              </a:outerShdw>
            </a:effectLst>
          </p:spPr>
          <p:txBody>
            <a:bodyPr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nvGrpSpPr>
            <p:cNvPr id="64" name="组合 63"/>
            <p:cNvGrpSpPr/>
            <p:nvPr/>
          </p:nvGrpSpPr>
          <p:grpSpPr>
            <a:xfrm>
              <a:off x="4173993" y="3713923"/>
              <a:ext cx="624374" cy="624374"/>
              <a:chOff x="1719008" y="1341445"/>
              <a:chExt cx="872411" cy="872410"/>
            </a:xfrm>
          </p:grpSpPr>
          <p:sp>
            <p:nvSpPr>
              <p:cNvPr id="65" name="椭圆 64"/>
              <p:cNvSpPr/>
              <p:nvPr/>
            </p:nvSpPr>
            <p:spPr>
              <a:xfrm>
                <a:off x="1719008" y="1341445"/>
                <a:ext cx="872410" cy="872410"/>
              </a:xfrm>
              <a:prstGeom prst="ellipse">
                <a:avLst/>
              </a:prstGeom>
              <a:solidFill>
                <a:srgbClr val="C00000"/>
              </a:solidFill>
              <a:ln w="6350" cap="flat" cmpd="sng" algn="ctr">
                <a:solidFill>
                  <a:srgbClr val="FFCC00"/>
                </a:solid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66" name="TextBox 10"/>
              <p:cNvSpPr txBox="1"/>
              <p:nvPr/>
            </p:nvSpPr>
            <p:spPr>
              <a:xfrm>
                <a:off x="1719008" y="1426585"/>
                <a:ext cx="872411" cy="645064"/>
              </a:xfrm>
              <a:prstGeom prst="rect">
                <a:avLst/>
              </a:prstGeom>
              <a:noFill/>
            </p:spPr>
            <p:txBody>
              <a:bodyPr wrap="square" rtlCol="0">
                <a:spAutoFit/>
              </a:bodyPr>
              <a:lstStyle>
                <a:defPPr>
                  <a:defRPr lang="zh-CN"/>
                </a:defPPr>
                <a:lvl1pPr algn="ctr">
                  <a:defRPr sz="3200" b="1" spc="-150">
                    <a:gradFill flip="none" rotWithShape="1">
                      <a:gsLst>
                        <a:gs pos="0">
                          <a:srgbClr val="FFC000"/>
                        </a:gs>
                        <a:gs pos="100000">
                          <a:schemeClr val="accent6">
                            <a:lumMod val="75000"/>
                          </a:schemeClr>
                        </a:gs>
                      </a:gsLst>
                      <a:path path="circle">
                        <a:fillToRect l="50000" t="50000" r="50000" b="50000"/>
                      </a:path>
                      <a:tileRect/>
                    </a:gra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defRPr>
                </a:lvl1p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en-US" altLang="zh-CN" sz="2400" b="0" i="0" u="none" strike="noStrike" kern="0" cap="none" spc="-15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2</a:t>
                </a:r>
                <a:endParaRPr kumimoji="0" lang="zh-CN" altLang="en-US" sz="2400" b="0" i="0" u="none" strike="noStrike" kern="0" cap="none" spc="-15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sp>
          <p:nvSpPr>
            <p:cNvPr id="67" name="矩形 66"/>
            <p:cNvSpPr/>
            <p:nvPr/>
          </p:nvSpPr>
          <p:spPr>
            <a:xfrm>
              <a:off x="4508692" y="4777037"/>
              <a:ext cx="6412350" cy="1214045"/>
            </a:xfrm>
            <a:prstGeom prst="rect">
              <a:avLst/>
            </a:prstGeom>
            <a:solidFill>
              <a:sysClr val="window" lastClr="FFFFFF"/>
            </a:solidFill>
            <a:ln w="28575" cap="flat" cmpd="sng" algn="ctr">
              <a:solidFill>
                <a:srgbClr val="C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68" name="TextBox 20"/>
            <p:cNvSpPr txBox="1"/>
            <p:nvPr/>
          </p:nvSpPr>
          <p:spPr>
            <a:xfrm>
              <a:off x="4849247" y="4842873"/>
              <a:ext cx="6023467" cy="1089529"/>
            </a:xfrm>
            <a:prstGeom prst="rect">
              <a:avLst/>
            </a:prstGeom>
            <a:noFill/>
          </p:spPr>
          <p:txBody>
            <a:bodyPr wrap="square" rtlCol="0">
              <a:spAutoFit/>
            </a:bodyPr>
            <a:lstStyle>
              <a:defPPr>
                <a:defRPr lang="zh-CN"/>
              </a:defPPr>
              <a:lvl1pPr>
                <a:defRPr sz="5400" b="1">
                  <a:solidFill>
                    <a:srgbClr val="C00000"/>
                  </a:solidFill>
                  <a:latin typeface="微软雅黑" panose="020B0503020204020204" pitchFamily="34" charset="-122"/>
                  <a:ea typeface="微软雅黑" panose="020B0503020204020204" pitchFamily="34" charset="-122"/>
                </a:defRPr>
              </a:lvl1pPr>
            </a:lstStyle>
            <a:p>
              <a:pPr marL="0" marR="0" lvl="0" indent="0" algn="l" defTabSz="457200" rtl="0" eaLnBrk="1" fontAlgn="auto" latinLnBrk="0" hangingPunct="1">
                <a:lnSpc>
                  <a:spcPct val="12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tx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是推进党的自我革命、提高全党斗争本领和应对风险挑战能力、永葆党的生机活力、团结带领全国各族人民为实现中华民族伟大复兴的中国梦而继续奋斗的需要。</a:t>
              </a:r>
            </a:p>
          </p:txBody>
        </p:sp>
        <p:sp>
          <p:nvSpPr>
            <p:cNvPr id="69" name="椭圆 68"/>
            <p:cNvSpPr/>
            <p:nvPr/>
          </p:nvSpPr>
          <p:spPr bwMode="auto">
            <a:xfrm flipH="1">
              <a:off x="4417252" y="5287303"/>
              <a:ext cx="186876" cy="186878"/>
            </a:xfrm>
            <a:prstGeom prst="ellipse">
              <a:avLst/>
            </a:prstGeom>
            <a:solidFill>
              <a:srgbClr val="C00000"/>
            </a:solidFill>
            <a:ln w="25400" cap="flat" cmpd="sng" algn="ctr">
              <a:noFill/>
              <a:prstDash val="solid"/>
            </a:ln>
            <a:effectLst>
              <a:outerShdw blurRad="279400" dir="8100000" algn="tr" rotWithShape="0">
                <a:srgbClr val="FFCC00">
                  <a:alpha val="40000"/>
                </a:srgbClr>
              </a:outerShdw>
            </a:effectLst>
          </p:spPr>
          <p:txBody>
            <a:bodyPr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nvGrpSpPr>
            <p:cNvPr id="70" name="组合 69"/>
            <p:cNvGrpSpPr/>
            <p:nvPr/>
          </p:nvGrpSpPr>
          <p:grpSpPr>
            <a:xfrm>
              <a:off x="4173993" y="5029901"/>
              <a:ext cx="624374" cy="624374"/>
              <a:chOff x="1719008" y="1341445"/>
              <a:chExt cx="872411" cy="872410"/>
            </a:xfrm>
          </p:grpSpPr>
          <p:sp>
            <p:nvSpPr>
              <p:cNvPr id="71" name="椭圆 70"/>
              <p:cNvSpPr/>
              <p:nvPr/>
            </p:nvSpPr>
            <p:spPr>
              <a:xfrm>
                <a:off x="1719008" y="1341445"/>
                <a:ext cx="872410" cy="872410"/>
              </a:xfrm>
              <a:prstGeom prst="ellipse">
                <a:avLst/>
              </a:prstGeom>
              <a:solidFill>
                <a:srgbClr val="C00000"/>
              </a:solidFill>
              <a:ln w="6350" cap="flat" cmpd="sng" algn="ctr">
                <a:solidFill>
                  <a:srgbClr val="FFCC00"/>
                </a:solid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72" name="TextBox 10"/>
              <p:cNvSpPr txBox="1"/>
              <p:nvPr/>
            </p:nvSpPr>
            <p:spPr>
              <a:xfrm>
                <a:off x="1719008" y="1426585"/>
                <a:ext cx="872411" cy="645064"/>
              </a:xfrm>
              <a:prstGeom prst="rect">
                <a:avLst/>
              </a:prstGeom>
              <a:noFill/>
            </p:spPr>
            <p:txBody>
              <a:bodyPr wrap="square" rtlCol="0">
                <a:spAutoFit/>
              </a:bodyPr>
              <a:lstStyle>
                <a:defPPr>
                  <a:defRPr lang="zh-CN"/>
                </a:defPPr>
                <a:lvl1pPr algn="ctr">
                  <a:defRPr sz="3200" b="1" spc="-150">
                    <a:gradFill flip="none" rotWithShape="1">
                      <a:gsLst>
                        <a:gs pos="0">
                          <a:srgbClr val="FFC000"/>
                        </a:gs>
                        <a:gs pos="100000">
                          <a:schemeClr val="accent6">
                            <a:lumMod val="75000"/>
                          </a:schemeClr>
                        </a:gs>
                      </a:gsLst>
                      <a:path path="circle">
                        <a:fillToRect l="50000" t="50000" r="50000" b="50000"/>
                      </a:path>
                      <a:tileRect/>
                    </a:gra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defRPr>
                </a:lvl1p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en-US" altLang="zh-CN" sz="2400" b="0" i="0" u="none" strike="noStrike" kern="0" cap="none" spc="-15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3</a:t>
                </a:r>
                <a:endParaRPr kumimoji="0" lang="zh-CN" altLang="en-US" sz="2400" b="0" i="0" u="none" strike="noStrike" kern="0" cap="none" spc="-15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grpSp>
        <p:nvGrpSpPr>
          <p:cNvPr id="6" name="组合 5"/>
          <p:cNvGrpSpPr/>
          <p:nvPr/>
        </p:nvGrpSpPr>
        <p:grpSpPr>
          <a:xfrm>
            <a:off x="846060" y="2515690"/>
            <a:ext cx="3571191" cy="3571191"/>
            <a:chOff x="822793" y="2749235"/>
            <a:chExt cx="3571191" cy="3571191"/>
          </a:xfrm>
        </p:grpSpPr>
        <p:pic>
          <p:nvPicPr>
            <p:cNvPr id="5" name="图片 4" descr="形状, 圆圈&#10;&#10;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22793" y="2749235"/>
              <a:ext cx="3571191" cy="3571191"/>
            </a:xfrm>
            <a:prstGeom prst="rect">
              <a:avLst/>
            </a:prstGeom>
          </p:spPr>
        </p:pic>
        <p:sp>
          <p:nvSpPr>
            <p:cNvPr id="32" name="文本框 31"/>
            <p:cNvSpPr txBox="1"/>
            <p:nvPr/>
          </p:nvSpPr>
          <p:spPr>
            <a:xfrm>
              <a:off x="1941912" y="3861573"/>
              <a:ext cx="1332951" cy="1077218"/>
            </a:xfrm>
            <a:prstGeom prst="rect">
              <a:avLst/>
            </a:prstGeom>
            <a:noFill/>
          </p:spPr>
          <p:txBody>
            <a:bodyPr vert="horz"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3200" b="1" i="0" u="none" strike="noStrike" kern="0" cap="none" spc="600" normalizeH="0" baseline="0" noProof="0" dirty="0">
                  <a:ln>
                    <a:noFill/>
                  </a:ln>
                  <a:effectLst/>
                  <a:uLnTx/>
                  <a:uFillTx/>
                  <a:latin typeface="思源黑体" panose="020B0500000000000000" pitchFamily="34" charset="-122"/>
                  <a:ea typeface="思源黑体" panose="020B0500000000000000" pitchFamily="34" charset="-122"/>
                  <a:sym typeface="思源黑体" panose="020B0500000000000000" pitchFamily="34" charset="-122"/>
                </a:rPr>
                <a:t>三个需要</a:t>
              </a:r>
            </a:p>
          </p:txBody>
        </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2000" advTm="3000">
        <p15:prstTrans prst="prestig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游戏机, 乐高, 玩具&#10;&#10;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9062" y="3521652"/>
            <a:ext cx="5880875" cy="4199947"/>
          </a:xfrm>
          <a:prstGeom prst="rect">
            <a:avLst/>
          </a:prstGeom>
        </p:spPr>
      </p:pic>
      <p:sp>
        <p:nvSpPr>
          <p:cNvPr id="25" name="矩形 24"/>
          <p:cNvSpPr/>
          <p:nvPr/>
        </p:nvSpPr>
        <p:spPr>
          <a:xfrm>
            <a:off x="86264" y="1810511"/>
            <a:ext cx="12019472"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dirty="0">
                <a:ln>
                  <a:noFill/>
                </a:ln>
                <a:solidFill>
                  <a:schemeClr val="accent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全党要坚持唯物史观和正确党史观</a:t>
            </a:r>
          </a:p>
        </p:txBody>
      </p:sp>
      <p:sp>
        <p:nvSpPr>
          <p:cNvPr id="26" name="矩形 25"/>
          <p:cNvSpPr/>
          <p:nvPr/>
        </p:nvSpPr>
        <p:spPr>
          <a:xfrm>
            <a:off x="1241111" y="3107990"/>
            <a:ext cx="9709778" cy="1429046"/>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从党的百年奋斗中看清楚过去我们为什么能够成功、弄明白未来我们怎样才能继续成功，从而更加坚定、更加自觉地践行初心使命，在新时代更好坚持和发展中国特色社会主义。</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2000" advTm="3000">
        <p15:prstTrans prst="prestig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35" presetClass="path" presetSubtype="0" accel="50000" decel="50000" fill="hold" grpId="1" nodeType="withEffect">
                                  <p:stCondLst>
                                    <p:cond delay="0"/>
                                  </p:stCondLst>
                                  <p:childTnLst>
                                    <p:animMotion origin="layout" path="M 0 2.96296E-6 L -0.41185 2.96296E-6 " pathEditMode="relative" rAng="0" ptsTypes="AA">
                                      <p:cBhvr>
                                        <p:cTn id="11" dur="1000" spd="-100000" fill="hold"/>
                                        <p:tgtEl>
                                          <p:spTgt spid="25"/>
                                        </p:tgtEl>
                                        <p:attrNameLst>
                                          <p:attrName>ppt_x</p:attrName>
                                          <p:attrName>ppt_y</p:attrName>
                                        </p:attrNameLst>
                                      </p:cBhvr>
                                      <p:rCtr x="-20599" y="0"/>
                                    </p:animMotion>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down)">
                                      <p:cBhvr>
                                        <p:cTn id="16" dur="5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5" grpId="1"/>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2" name="1"/>
          <p:cNvSpPr txBox="1"/>
          <p:nvPr/>
        </p:nvSpPr>
        <p:spPr>
          <a:xfrm>
            <a:off x="1976656" y="2491512"/>
            <a:ext cx="8238689" cy="2123658"/>
          </a:xfrm>
          <a:prstGeom prst="rect">
            <a:avLst/>
          </a:prstGeom>
          <a:noFill/>
        </p:spPr>
        <p:txBody>
          <a:bodyPr wrap="square" rtlCol="0">
            <a:spAutoFit/>
          </a:bodyPr>
          <a:lstStyle/>
          <a:p>
            <a:pPr lvl="0" algn="ctr" defTabSz="457200">
              <a:defRPr/>
            </a:pPr>
            <a:r>
              <a:rPr lang="zh-CN" altLang="en-US" sz="6600" b="1">
                <a:solidFill>
                  <a:srgbClr val="F7E6BB"/>
                </a:solidFill>
                <a:latin typeface="汉仪雅酷黑 75W" panose="020B0804020202020204" pitchFamily="34" charset="-122"/>
                <a:ea typeface="汉仪雅酷黑 75W" panose="020B0804020202020204" pitchFamily="34" charset="-122"/>
                <a:sym typeface="思源黑体" panose="020B0500000000000000" pitchFamily="34" charset="-122"/>
              </a:rPr>
              <a:t>中国共产党百年奋斗的重大成就</a:t>
            </a:r>
            <a:endParaRPr lang="zh-CN" altLang="en-US" sz="6600" b="1" dirty="0">
              <a:solidFill>
                <a:srgbClr val="F7E6BB"/>
              </a:solidFill>
              <a:latin typeface="汉仪雅酷黑 75W" panose="020B0804020202020204" pitchFamily="34" charset="-122"/>
              <a:ea typeface="汉仪雅酷黑 75W" panose="020B0804020202020204" pitchFamily="34" charset="-122"/>
              <a:sym typeface="思源黑体" panose="020B0500000000000000" pitchFamily="34" charset="-122"/>
            </a:endParaRPr>
          </a:p>
        </p:txBody>
      </p:sp>
      <p:grpSp>
        <p:nvGrpSpPr>
          <p:cNvPr id="43" name="组合 42"/>
          <p:cNvGrpSpPr/>
          <p:nvPr/>
        </p:nvGrpSpPr>
        <p:grpSpPr>
          <a:xfrm>
            <a:off x="3988003" y="1580028"/>
            <a:ext cx="4215995" cy="607545"/>
            <a:chOff x="3491091" y="1351428"/>
            <a:chExt cx="5209818" cy="607545"/>
          </a:xfrm>
        </p:grpSpPr>
        <p:sp>
          <p:nvSpPr>
            <p:cNvPr id="44" name="矩形: 圆角 43"/>
            <p:cNvSpPr/>
            <p:nvPr/>
          </p:nvSpPr>
          <p:spPr>
            <a:xfrm>
              <a:off x="3491091" y="1351428"/>
              <a:ext cx="5209818" cy="607545"/>
            </a:xfrm>
            <a:prstGeom prst="roundRect">
              <a:avLst>
                <a:gd name="adj" fmla="val 50000"/>
              </a:avLst>
            </a:prstGeom>
            <a:gradFill>
              <a:gsLst>
                <a:gs pos="83000">
                  <a:srgbClr val="A10000"/>
                </a:gs>
                <a:gs pos="32000">
                  <a:srgbClr val="FF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12"/>
            <p:cNvSpPr txBox="1"/>
            <p:nvPr/>
          </p:nvSpPr>
          <p:spPr>
            <a:xfrm>
              <a:off x="4473668" y="1362813"/>
              <a:ext cx="3244663" cy="58477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3200" kern="0">
                  <a:solidFill>
                    <a:srgbClr val="F7E6BB"/>
                  </a:solidFill>
                  <a:latin typeface="汉仪雅酷黑 75W" panose="020B0804020202020204" pitchFamily="34" charset="-122"/>
                  <a:ea typeface="汉仪雅酷黑 75W" panose="020B0804020202020204" pitchFamily="34" charset="-122"/>
                  <a:sym typeface="思源黑体" panose="020B0500000000000000" pitchFamily="34" charset="-122"/>
                </a:rPr>
                <a:t>第</a:t>
              </a:r>
              <a:r>
                <a:rPr lang="en-US" altLang="zh-CN" sz="3200" kern="0">
                  <a:solidFill>
                    <a:srgbClr val="F7E6BB"/>
                  </a:solidFill>
                  <a:latin typeface="汉仪雅酷黑 75W" panose="020B0804020202020204" pitchFamily="34" charset="-122"/>
                  <a:ea typeface="汉仪雅酷黑 75W" panose="020B0804020202020204" pitchFamily="34" charset="-122"/>
                  <a:sym typeface="思源黑体" panose="020B0500000000000000" pitchFamily="34" charset="-122"/>
                </a:rPr>
                <a:t>04</a:t>
              </a:r>
              <a:r>
                <a:rPr lang="zh-CN" altLang="en-US" sz="3200" kern="0">
                  <a:solidFill>
                    <a:srgbClr val="F7E6BB"/>
                  </a:solidFill>
                  <a:latin typeface="汉仪雅酷黑 75W" panose="020B0804020202020204" pitchFamily="34" charset="-122"/>
                  <a:ea typeface="汉仪雅酷黑 75W" panose="020B0804020202020204" pitchFamily="34" charset="-122"/>
                  <a:sym typeface="思源黑体" panose="020B0500000000000000" pitchFamily="34" charset="-122"/>
                </a:rPr>
                <a:t>部分</a:t>
              </a:r>
              <a:endParaRPr kumimoji="0" lang="zh-CN" altLang="en-US" sz="3200" b="0" i="0" u="none" strike="noStrike" kern="0" cap="none" spc="0" normalizeH="0" baseline="0" noProof="0" dirty="0">
                <a:ln>
                  <a:noFill/>
                </a:ln>
                <a:solidFill>
                  <a:srgbClr val="F7E6BB"/>
                </a:solidFill>
                <a:effectLst/>
                <a:uLnTx/>
                <a:uFillTx/>
                <a:latin typeface="汉仪雅酷黑 75W" panose="020B0804020202020204" pitchFamily="34" charset="-122"/>
                <a:ea typeface="汉仪雅酷黑 75W" panose="020B0804020202020204" pitchFamily="34" charset="-122"/>
                <a:sym typeface="思源黑体" panose="020B0500000000000000" pitchFamily="34" charset="-122"/>
              </a:endParaRPr>
            </a:p>
          </p:txBody>
        </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Tm="3000">
        <p15:prstTrans prst="peelOff"/>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anim calcmode="lin" valueType="num">
                                      <p:cBhvr>
                                        <p:cTn id="8" dur="500" fill="hold"/>
                                        <p:tgtEl>
                                          <p:spTgt spid="43"/>
                                        </p:tgtEl>
                                        <p:attrNameLst>
                                          <p:attrName>ppt_x</p:attrName>
                                        </p:attrNameLst>
                                      </p:cBhvr>
                                      <p:tavLst>
                                        <p:tav tm="0">
                                          <p:val>
                                            <p:strVal val="#ppt_x"/>
                                          </p:val>
                                        </p:tav>
                                        <p:tav tm="100000">
                                          <p:val>
                                            <p:strVal val="#ppt_x"/>
                                          </p:val>
                                        </p:tav>
                                      </p:tavLst>
                                    </p:anim>
                                    <p:anim calcmode="lin" valueType="num">
                                      <p:cBhvr>
                                        <p:cTn id="9" dur="5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528" fill="hold" grpId="0" nodeType="afterEffect">
                                  <p:stCondLst>
                                    <p:cond delay="0"/>
                                  </p:stCondLst>
                                  <p:iterate type="lt">
                                    <p:tmPct val="10000"/>
                                  </p:iterate>
                                  <p:childTnLst>
                                    <p:set>
                                      <p:cBhvr>
                                        <p:cTn id="12" dur="1" fill="hold">
                                          <p:stCondLst>
                                            <p:cond delay="0"/>
                                          </p:stCondLst>
                                        </p:cTn>
                                        <p:tgtEl>
                                          <p:spTgt spid="42"/>
                                        </p:tgtEl>
                                        <p:attrNameLst>
                                          <p:attrName>style.visibility</p:attrName>
                                        </p:attrNameLst>
                                      </p:cBhvr>
                                      <p:to>
                                        <p:strVal val="visible"/>
                                      </p:to>
                                    </p:set>
                                    <p:anim calcmode="lin" valueType="num">
                                      <p:cBhvr>
                                        <p:cTn id="13" dur="500" fill="hold"/>
                                        <p:tgtEl>
                                          <p:spTgt spid="42"/>
                                        </p:tgtEl>
                                        <p:attrNameLst>
                                          <p:attrName>ppt_w</p:attrName>
                                        </p:attrNameLst>
                                      </p:cBhvr>
                                      <p:tavLst>
                                        <p:tav tm="0">
                                          <p:val>
                                            <p:fltVal val="0"/>
                                          </p:val>
                                        </p:tav>
                                        <p:tav tm="100000">
                                          <p:val>
                                            <p:strVal val="#ppt_w"/>
                                          </p:val>
                                        </p:tav>
                                      </p:tavLst>
                                    </p:anim>
                                    <p:anim calcmode="lin" valueType="num">
                                      <p:cBhvr>
                                        <p:cTn id="14" dur="500" fill="hold"/>
                                        <p:tgtEl>
                                          <p:spTgt spid="42"/>
                                        </p:tgtEl>
                                        <p:attrNameLst>
                                          <p:attrName>ppt_h</p:attrName>
                                        </p:attrNameLst>
                                      </p:cBhvr>
                                      <p:tavLst>
                                        <p:tav tm="0">
                                          <p:val>
                                            <p:fltVal val="0"/>
                                          </p:val>
                                        </p:tav>
                                        <p:tav tm="100000">
                                          <p:val>
                                            <p:strVal val="#ppt_h"/>
                                          </p:val>
                                        </p:tav>
                                      </p:tavLst>
                                    </p:anim>
                                    <p:animEffect transition="in" filter="fade">
                                      <p:cBhvr>
                                        <p:cTn id="15" dur="500"/>
                                        <p:tgtEl>
                                          <p:spTgt spid="42"/>
                                        </p:tgtEl>
                                      </p:cBhvr>
                                    </p:animEffect>
                                    <p:anim calcmode="lin" valueType="num">
                                      <p:cBhvr>
                                        <p:cTn id="16" dur="500" fill="hold"/>
                                        <p:tgtEl>
                                          <p:spTgt spid="42"/>
                                        </p:tgtEl>
                                        <p:attrNameLst>
                                          <p:attrName>ppt_x</p:attrName>
                                        </p:attrNameLst>
                                      </p:cBhvr>
                                      <p:tavLst>
                                        <p:tav tm="0">
                                          <p:val>
                                            <p:fltVal val="0.5"/>
                                          </p:val>
                                        </p:tav>
                                        <p:tav tm="100000">
                                          <p:val>
                                            <p:strVal val="#ppt_x"/>
                                          </p:val>
                                        </p:tav>
                                      </p:tavLst>
                                    </p:anim>
                                    <p:anim calcmode="lin" valueType="num">
                                      <p:cBhvr>
                                        <p:cTn id="17"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矩形 55"/>
          <p:cNvSpPr>
            <a:spLocks noChangeArrowheads="1"/>
          </p:cNvSpPr>
          <p:nvPr/>
        </p:nvSpPr>
        <p:spPr bwMode="auto">
          <a:xfrm>
            <a:off x="1092199" y="2234231"/>
            <a:ext cx="10246203" cy="1200321"/>
          </a:xfrm>
          <a:prstGeom prst="rect">
            <a:avLst/>
          </a:prstGeom>
          <a:noFill/>
          <a:ln w="9525">
            <a:noFill/>
            <a:miter lim="800000"/>
          </a:ln>
        </p:spPr>
        <p:txBody>
          <a:bodyPr wrap="square" lIns="91431" tIns="45716" rIns="91431" bIns="45716">
            <a:spAutoFit/>
          </a:bodyPr>
          <a:lstStyle/>
          <a:p>
            <a:pPr marL="0" marR="0" lvl="0" indent="0" algn="l" defTabSz="914400" rtl="0" eaLnBrk="1" fontAlgn="base" latinLnBrk="0" hangingPunct="1">
              <a:lnSpc>
                <a:spcPct val="100000"/>
              </a:lnSpc>
              <a:spcBef>
                <a:spcPct val="0"/>
              </a:spcBef>
              <a:spcAft>
                <a:spcPts val="500"/>
              </a:spcAft>
              <a:buClr>
                <a:srgbClr val="C00000"/>
              </a:buClr>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始终把为中国人民谋幸福、为中华民族谋复兴作为自己的初心使命，始终坚持共产主义理想和社会主义信念，团结带领全国各族人民为争取民族独立、人民解放和实现国家富强、人民幸福而不懈奋斗，已经走过一百年光辉历程。党和人民百年奋斗，书写了中华民族几千年历史上最恢宏的史诗，</a:t>
            </a:r>
            <a:r>
              <a:rPr kumimoji="0" lang="zh-CN" altLang="en-US" sz="1800" b="0"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创造了“四个伟大成就”</a:t>
            </a: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a:t>
            </a:r>
            <a:endParaRPr kumimoji="0" lang="en-US" altLang="zh-CN" sz="1800" b="0"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7" name="圆角矩形 7"/>
          <p:cNvSpPr/>
          <p:nvPr/>
        </p:nvSpPr>
        <p:spPr>
          <a:xfrm>
            <a:off x="2947353" y="1388368"/>
            <a:ext cx="6297294" cy="674992"/>
          </a:xfrm>
          <a:prstGeom prst="roundRect">
            <a:avLst/>
          </a:prstGeom>
          <a:solidFill>
            <a:srgbClr val="C00000"/>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中国共产党自一九二一年成立以来</a:t>
            </a:r>
            <a:endParaRPr kumimoji="0" lang="zh-CN" altLang="en-US" sz="28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4" name="组合 3"/>
          <p:cNvGrpSpPr/>
          <p:nvPr/>
        </p:nvGrpSpPr>
        <p:grpSpPr>
          <a:xfrm>
            <a:off x="956641" y="3605423"/>
            <a:ext cx="2711271" cy="2711271"/>
            <a:chOff x="826425" y="3605423"/>
            <a:chExt cx="2711271" cy="2711271"/>
          </a:xfrm>
        </p:grpSpPr>
        <p:pic>
          <p:nvPicPr>
            <p:cNvPr id="3" name="图片 2" descr="形状&#10;&#10;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5" y="3605423"/>
              <a:ext cx="2711271" cy="2711271"/>
            </a:xfrm>
            <a:prstGeom prst="rect">
              <a:avLst/>
            </a:prstGeom>
          </p:spPr>
        </p:pic>
        <p:sp>
          <p:nvSpPr>
            <p:cNvPr id="63" name="矩形 62"/>
            <p:cNvSpPr/>
            <p:nvPr/>
          </p:nvSpPr>
          <p:spPr>
            <a:xfrm>
              <a:off x="1308448" y="4408580"/>
              <a:ext cx="1757552"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a:ln>
                    <a:noFill/>
                  </a:ln>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伟大</a:t>
              </a:r>
              <a:endParaRPr kumimoji="0" lang="en-US" altLang="zh-CN" sz="2800" b="1" i="0" u="none" strike="noStrike" kern="0" cap="none" spc="0" normalizeH="0" baseline="0" noProof="0">
                <a:ln>
                  <a:noFill/>
                </a:ln>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a:ln>
                    <a:noFill/>
                  </a:ln>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成就</a:t>
              </a:r>
              <a:endParaRPr kumimoji="0" lang="en-US" altLang="zh-CN" sz="2800" b="1" i="0" u="none" strike="noStrike" kern="0" cap="none" spc="0" normalizeH="0" baseline="0" noProof="0" dirty="0">
                <a:ln>
                  <a:noFill/>
                </a:ln>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nvGrpSpPr>
          <p:cNvPr id="2" name="组合 1"/>
          <p:cNvGrpSpPr/>
          <p:nvPr/>
        </p:nvGrpSpPr>
        <p:grpSpPr>
          <a:xfrm>
            <a:off x="3854369" y="3651725"/>
            <a:ext cx="7415318" cy="2659895"/>
            <a:chOff x="3854369" y="3651725"/>
            <a:chExt cx="7415318" cy="2659895"/>
          </a:xfrm>
        </p:grpSpPr>
        <p:sp>
          <p:nvSpPr>
            <p:cNvPr id="65" name="Freeform 11"/>
            <p:cNvSpPr/>
            <p:nvPr/>
          </p:nvSpPr>
          <p:spPr bwMode="auto">
            <a:xfrm>
              <a:off x="3854369" y="3651725"/>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rgbClr val="C00000"/>
            </a:solidFill>
            <a:ln>
              <a:noFill/>
            </a:ln>
          </p:spPr>
          <p:txBody>
            <a:bodyPr lIns="68562" tIns="34281" rIns="68562" bIns="3428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66" name="Freeform 10"/>
            <p:cNvSpPr/>
            <p:nvPr/>
          </p:nvSpPr>
          <p:spPr bwMode="auto">
            <a:xfrm flipH="1">
              <a:off x="3918568" y="3718401"/>
              <a:ext cx="7215010"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noFill/>
            <a:ln w="10" cap="flat" cmpd="sng">
              <a:solidFill>
                <a:srgbClr val="C00000"/>
              </a:solidFill>
              <a:round/>
            </a:ln>
          </p:spPr>
          <p:txBody>
            <a:bodyPr lIns="68562" tIns="34281" rIns="68562" bIns="3428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67" name="Rectangle 12"/>
            <p:cNvSpPr>
              <a:spLocks noChangeArrowheads="1"/>
            </p:cNvSpPr>
            <p:nvPr/>
          </p:nvSpPr>
          <p:spPr bwMode="auto">
            <a:xfrm>
              <a:off x="3918637" y="3651726"/>
              <a:ext cx="540333" cy="553640"/>
            </a:xfrm>
            <a:prstGeom prst="rect">
              <a:avLst/>
            </a:prstGeom>
            <a:solidFill>
              <a:srgbClr val="C00000"/>
            </a:solidFill>
            <a:ln>
              <a:noFill/>
            </a:ln>
          </p:spPr>
          <p:txBody>
            <a:bodyPr lIns="68562" tIns="34281" rIns="68562" bIns="3428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68" name="TextBox 105"/>
            <p:cNvSpPr txBox="1">
              <a:spLocks noChangeArrowheads="1"/>
            </p:cNvSpPr>
            <p:nvPr/>
          </p:nvSpPr>
          <p:spPr bwMode="auto">
            <a:xfrm>
              <a:off x="4454521" y="3817343"/>
              <a:ext cx="5268072"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effectLst/>
                  <a:uLnTx/>
                  <a:uFillTx/>
                  <a:latin typeface="思源黑体" panose="020B0500000000000000" pitchFamily="34" charset="-122"/>
                  <a:ea typeface="思源黑体" panose="020B0500000000000000" pitchFamily="34" charset="-122"/>
                  <a:sym typeface="思源黑体" panose="020B0500000000000000" pitchFamily="34" charset="-122"/>
                </a:rPr>
                <a:t>浴血奋战、百折不挠，创造了新民主主义革命的伟大成就</a:t>
              </a:r>
            </a:p>
          </p:txBody>
        </p:sp>
        <p:sp>
          <p:nvSpPr>
            <p:cNvPr id="69" name="TextBox 106"/>
            <p:cNvSpPr txBox="1">
              <a:spLocks noChangeArrowheads="1"/>
            </p:cNvSpPr>
            <p:nvPr/>
          </p:nvSpPr>
          <p:spPr bwMode="auto">
            <a:xfrm>
              <a:off x="3999568" y="3683872"/>
              <a:ext cx="374901" cy="53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000" b="1" i="0" u="none" strike="noStrike" kern="120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1</a:t>
              </a:r>
              <a:endParaRPr kumimoji="0" lang="zh-CN" altLang="en-US" sz="3000" b="1" i="0" u="none" strike="noStrike" kern="120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95" name="Freeform 11"/>
            <p:cNvSpPr/>
            <p:nvPr/>
          </p:nvSpPr>
          <p:spPr bwMode="auto">
            <a:xfrm>
              <a:off x="3854369" y="4357725"/>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rgbClr val="C00000"/>
            </a:solidFill>
            <a:ln>
              <a:noFill/>
            </a:ln>
          </p:spPr>
          <p:txBody>
            <a:bodyPr lIns="68562" tIns="34281" rIns="68562" bIns="3428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96" name="Freeform 10"/>
            <p:cNvSpPr/>
            <p:nvPr/>
          </p:nvSpPr>
          <p:spPr bwMode="auto">
            <a:xfrm flipH="1">
              <a:off x="3918568" y="4424401"/>
              <a:ext cx="7215010"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noFill/>
            <a:ln w="10" cap="flat" cmpd="sng">
              <a:solidFill>
                <a:srgbClr val="C00000"/>
              </a:solidFill>
              <a:round/>
            </a:ln>
          </p:spPr>
          <p:txBody>
            <a:bodyPr lIns="68562" tIns="34281" rIns="68562" bIns="3428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97" name="Rectangle 12"/>
            <p:cNvSpPr>
              <a:spLocks noChangeArrowheads="1"/>
            </p:cNvSpPr>
            <p:nvPr/>
          </p:nvSpPr>
          <p:spPr bwMode="auto">
            <a:xfrm>
              <a:off x="3918637" y="4357726"/>
              <a:ext cx="540333" cy="553640"/>
            </a:xfrm>
            <a:prstGeom prst="rect">
              <a:avLst/>
            </a:prstGeom>
            <a:solidFill>
              <a:srgbClr val="C00000"/>
            </a:solidFill>
            <a:ln>
              <a:noFill/>
            </a:ln>
          </p:spPr>
          <p:txBody>
            <a:bodyPr lIns="68562" tIns="34281" rIns="68562" bIns="3428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98" name="TextBox 105"/>
            <p:cNvSpPr txBox="1">
              <a:spLocks noChangeArrowheads="1"/>
            </p:cNvSpPr>
            <p:nvPr/>
          </p:nvSpPr>
          <p:spPr bwMode="auto">
            <a:xfrm>
              <a:off x="4454521" y="4523343"/>
              <a:ext cx="5678441"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effectLst/>
                  <a:uLnTx/>
                  <a:uFillTx/>
                  <a:latin typeface="思源黑体" panose="020B0500000000000000" pitchFamily="34" charset="-122"/>
                  <a:ea typeface="思源黑体" panose="020B0500000000000000" pitchFamily="34" charset="-122"/>
                  <a:sym typeface="思源黑体" panose="020B0500000000000000" pitchFamily="34" charset="-122"/>
                </a:rPr>
                <a:t>自力更生、发愤图强，创造了社会主义革命和建设的伟大成就</a:t>
              </a:r>
            </a:p>
          </p:txBody>
        </p:sp>
        <p:sp>
          <p:nvSpPr>
            <p:cNvPr id="99" name="TextBox 106"/>
            <p:cNvSpPr txBox="1">
              <a:spLocks noChangeArrowheads="1"/>
            </p:cNvSpPr>
            <p:nvPr/>
          </p:nvSpPr>
          <p:spPr bwMode="auto">
            <a:xfrm>
              <a:off x="3999568" y="4389872"/>
              <a:ext cx="374901" cy="53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000" b="1" i="0" u="none" strike="noStrike" kern="120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2</a:t>
              </a:r>
              <a:endParaRPr kumimoji="0" lang="zh-CN" altLang="en-US" sz="3000" b="1" i="0" u="none" strike="noStrike" kern="120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00" name="Freeform 11"/>
            <p:cNvSpPr/>
            <p:nvPr/>
          </p:nvSpPr>
          <p:spPr bwMode="auto">
            <a:xfrm>
              <a:off x="3854369" y="5024434"/>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rgbClr val="C00000"/>
            </a:solidFill>
            <a:ln>
              <a:noFill/>
            </a:ln>
          </p:spPr>
          <p:txBody>
            <a:bodyPr lIns="68562" tIns="34281" rIns="68562" bIns="3428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01" name="Freeform 10"/>
            <p:cNvSpPr/>
            <p:nvPr/>
          </p:nvSpPr>
          <p:spPr bwMode="auto">
            <a:xfrm flipH="1">
              <a:off x="3918637" y="5091110"/>
              <a:ext cx="7215010"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noFill/>
            <a:ln w="10" cap="flat" cmpd="sng">
              <a:solidFill>
                <a:srgbClr val="C00000"/>
              </a:solidFill>
              <a:round/>
            </a:ln>
          </p:spPr>
          <p:txBody>
            <a:bodyPr lIns="68562" tIns="34281" rIns="68562" bIns="3428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02" name="Rectangle 12"/>
            <p:cNvSpPr>
              <a:spLocks noChangeArrowheads="1"/>
            </p:cNvSpPr>
            <p:nvPr/>
          </p:nvSpPr>
          <p:spPr bwMode="auto">
            <a:xfrm>
              <a:off x="3918637" y="5024435"/>
              <a:ext cx="540333" cy="553640"/>
            </a:xfrm>
            <a:prstGeom prst="rect">
              <a:avLst/>
            </a:prstGeom>
            <a:solidFill>
              <a:srgbClr val="C00000"/>
            </a:solidFill>
            <a:ln>
              <a:noFill/>
            </a:ln>
          </p:spPr>
          <p:txBody>
            <a:bodyPr lIns="68562" tIns="34281" rIns="68562" bIns="3428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03" name="TextBox 105"/>
            <p:cNvSpPr txBox="1">
              <a:spLocks noChangeArrowheads="1"/>
            </p:cNvSpPr>
            <p:nvPr/>
          </p:nvSpPr>
          <p:spPr bwMode="auto">
            <a:xfrm>
              <a:off x="4454521" y="5207304"/>
              <a:ext cx="6798502"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effectLst/>
                  <a:uLnTx/>
                  <a:uFillTx/>
                  <a:latin typeface="思源黑体" panose="020B0500000000000000" pitchFamily="34" charset="-122"/>
                  <a:ea typeface="思源黑体" panose="020B0500000000000000" pitchFamily="34" charset="-122"/>
                  <a:sym typeface="思源黑体" panose="020B0500000000000000" pitchFamily="34" charset="-122"/>
                </a:rPr>
                <a:t>解放思想、锐意进取，创造了改革开放和社会主义现代化建设的伟大成就</a:t>
              </a:r>
            </a:p>
          </p:txBody>
        </p:sp>
        <p:sp>
          <p:nvSpPr>
            <p:cNvPr id="104" name="TextBox 106"/>
            <p:cNvSpPr txBox="1">
              <a:spLocks noChangeArrowheads="1"/>
            </p:cNvSpPr>
            <p:nvPr/>
          </p:nvSpPr>
          <p:spPr bwMode="auto">
            <a:xfrm>
              <a:off x="3999568" y="5056581"/>
              <a:ext cx="374901" cy="53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000" b="1" i="0" u="none" strike="noStrike" kern="120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3</a:t>
              </a:r>
              <a:endParaRPr kumimoji="0" lang="zh-CN" altLang="en-US" sz="3000" b="1" i="0" u="none" strike="noStrike" kern="120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05" name="Freeform 11"/>
            <p:cNvSpPr/>
            <p:nvPr/>
          </p:nvSpPr>
          <p:spPr bwMode="auto">
            <a:xfrm>
              <a:off x="3854369" y="5718688"/>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rgbClr val="C00000"/>
            </a:solidFill>
            <a:ln>
              <a:noFill/>
            </a:ln>
          </p:spPr>
          <p:txBody>
            <a:bodyPr lIns="68562" tIns="34281" rIns="68562" bIns="3428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06" name="Freeform 10"/>
            <p:cNvSpPr/>
            <p:nvPr/>
          </p:nvSpPr>
          <p:spPr bwMode="auto">
            <a:xfrm flipH="1">
              <a:off x="3918637" y="5785364"/>
              <a:ext cx="7215010"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noFill/>
            <a:ln w="10" cap="flat" cmpd="sng">
              <a:solidFill>
                <a:srgbClr val="C00000"/>
              </a:solidFill>
              <a:round/>
            </a:ln>
          </p:spPr>
          <p:txBody>
            <a:bodyPr lIns="68562" tIns="34281" rIns="68562" bIns="3428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07" name="Rectangle 12"/>
            <p:cNvSpPr>
              <a:spLocks noChangeArrowheads="1"/>
            </p:cNvSpPr>
            <p:nvPr/>
          </p:nvSpPr>
          <p:spPr bwMode="auto">
            <a:xfrm>
              <a:off x="3918637" y="5718689"/>
              <a:ext cx="540333" cy="553640"/>
            </a:xfrm>
            <a:prstGeom prst="rect">
              <a:avLst/>
            </a:prstGeom>
            <a:solidFill>
              <a:srgbClr val="C00000"/>
            </a:solidFill>
            <a:ln>
              <a:noFill/>
            </a:ln>
          </p:spPr>
          <p:txBody>
            <a:bodyPr lIns="68562" tIns="34281" rIns="68562" bIns="3428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08" name="TextBox 105"/>
            <p:cNvSpPr txBox="1">
              <a:spLocks noChangeArrowheads="1"/>
            </p:cNvSpPr>
            <p:nvPr/>
          </p:nvSpPr>
          <p:spPr bwMode="auto">
            <a:xfrm>
              <a:off x="4454521" y="5884306"/>
              <a:ext cx="681516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effectLst/>
                  <a:uLnTx/>
                  <a:uFillTx/>
                  <a:latin typeface="思源黑体" panose="020B0500000000000000" pitchFamily="34" charset="-122"/>
                  <a:ea typeface="思源黑体" panose="020B0500000000000000" pitchFamily="34" charset="-122"/>
                  <a:sym typeface="思源黑体" panose="020B0500000000000000" pitchFamily="34" charset="-122"/>
                </a:rPr>
                <a:t>自信自强、守正创新，创造了新时代中国特色社会主义的伟大成就</a:t>
              </a:r>
            </a:p>
          </p:txBody>
        </p:sp>
        <p:sp>
          <p:nvSpPr>
            <p:cNvPr id="109" name="TextBox 106"/>
            <p:cNvSpPr txBox="1">
              <a:spLocks noChangeArrowheads="1"/>
            </p:cNvSpPr>
            <p:nvPr/>
          </p:nvSpPr>
          <p:spPr bwMode="auto">
            <a:xfrm>
              <a:off x="3999568" y="5750835"/>
              <a:ext cx="374901" cy="53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000" b="1" i="0" u="none" strike="noStrike" kern="120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4</a:t>
              </a:r>
              <a:endParaRPr kumimoji="0" lang="zh-CN" altLang="en-US" sz="3000" b="1" i="0" u="none" strike="noStrike" kern="120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2000" advTm="3000">
        <p15:prstTrans prst="prestig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p:tgtEl>
                                          <p:spTgt spid="57"/>
                                        </p:tgtEl>
                                        <p:attrNameLst>
                                          <p:attrName>ppt_x</p:attrName>
                                        </p:attrNameLst>
                                      </p:cBhvr>
                                      <p:tavLst>
                                        <p:tav tm="0">
                                          <p:val>
                                            <p:strVal val="#ppt_x-#ppt_w*1.125000"/>
                                          </p:val>
                                        </p:tav>
                                        <p:tav tm="100000">
                                          <p:val>
                                            <p:strVal val="#ppt_x"/>
                                          </p:val>
                                        </p:tav>
                                      </p:tavLst>
                                    </p:anim>
                                    <p:animEffect transition="in" filter="wipe(right)">
                                      <p:cBhvr>
                                        <p:cTn id="8" dur="500"/>
                                        <p:tgtEl>
                                          <p:spTgt spid="57"/>
                                        </p:tgtEl>
                                      </p:cBhvr>
                                    </p:animEffect>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barn(inVertical)">
                                      <p:cBhvr>
                                        <p:cTn id="13" dur="500"/>
                                        <p:tgtEl>
                                          <p:spTgt spid="56"/>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166355" y="2355709"/>
            <a:ext cx="9840048" cy="853567"/>
          </a:xfrm>
          <a:prstGeom prst="rect">
            <a:avLst/>
          </a:prstGeom>
          <a:noFill/>
        </p:spPr>
        <p:txBody>
          <a:bodyPr wrap="square">
            <a:spAutoFit/>
          </a:bodyPr>
          <a:lstStyle/>
          <a:p>
            <a:pPr marL="0" marR="0" lvl="0" indent="0" algn="just" defTabSz="914400" rtl="0" eaLnBrk="1" fontAlgn="base" latinLnBrk="0" hangingPunct="1">
              <a:lnSpc>
                <a:spcPct val="130000"/>
              </a:lnSpc>
              <a:spcBef>
                <a:spcPct val="0"/>
              </a:spcBef>
              <a:spcAft>
                <a:spcPct val="0"/>
              </a:spcAft>
              <a:buClrTx/>
              <a:buSzTx/>
              <a:buFontTx/>
              <a:buNone/>
              <a:defRPr/>
            </a:pPr>
            <a:r>
              <a:rPr kumimoji="0" lang="zh-CN" altLang="en-US" sz="2000" b="0" i="0" u="none" strike="noStrike" kern="1200" cap="none" spc="0" normalizeH="0" baseline="0" noProof="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党面临的主要任务是反对</a:t>
            </a:r>
            <a:r>
              <a:rPr kumimoji="0" lang="zh-CN" altLang="en-US" sz="20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帝国主义、封建主义、官僚资本主义，争取民族独立、人民解放，为实现中华民族伟大复兴创造根本社会条件。</a:t>
            </a:r>
            <a:endParaRPr kumimoji="0" lang="en-US" altLang="zh-CN" sz="20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9" name="矩形 38"/>
          <p:cNvSpPr/>
          <p:nvPr/>
        </p:nvSpPr>
        <p:spPr>
          <a:xfrm>
            <a:off x="1095919" y="3464059"/>
            <a:ext cx="820779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0" normalizeH="0" baseline="0" noProof="0">
                <a:ln>
                  <a:noFill/>
                </a:ln>
                <a:solidFill>
                  <a:srgbClr val="C00000"/>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在革命斗争中，以毛泽东同志为主要代表的中国共产党人</a:t>
            </a:r>
            <a:endParaRPr kumimoji="0" lang="en-US" altLang="zh-CN" b="0" i="0" u="none" strike="noStrike" kern="1200" cap="none" spc="0" normalizeH="0" baseline="0" noProof="0" dirty="0">
              <a:ln>
                <a:noFill/>
              </a:ln>
              <a:solidFill>
                <a:srgbClr val="E7E6E6">
                  <a:lumMod val="25000"/>
                </a:srgbClr>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nvGrpSpPr>
          <p:cNvPr id="3" name="组合 2"/>
          <p:cNvGrpSpPr/>
          <p:nvPr/>
        </p:nvGrpSpPr>
        <p:grpSpPr>
          <a:xfrm>
            <a:off x="1166353" y="3922932"/>
            <a:ext cx="5724000" cy="45719"/>
            <a:chOff x="1829582" y="4075332"/>
            <a:chExt cx="8845992" cy="84472"/>
          </a:xfrm>
        </p:grpSpPr>
        <p:cxnSp>
          <p:nvCxnSpPr>
            <p:cNvPr id="40" name="直接连接符 39"/>
            <p:cNvCxnSpPr/>
            <p:nvPr/>
          </p:nvCxnSpPr>
          <p:spPr>
            <a:xfrm>
              <a:off x="1829582" y="4159804"/>
              <a:ext cx="8245475" cy="0"/>
            </a:xfrm>
            <a:prstGeom prst="line">
              <a:avLst/>
            </a:prstGeom>
            <a:noFill/>
            <a:ln w="9525" cap="flat" cmpd="sng" algn="ctr">
              <a:solidFill>
                <a:srgbClr val="C00000"/>
              </a:solidFill>
              <a:prstDash val="solid"/>
            </a:ln>
            <a:effectLst/>
          </p:spPr>
        </p:cxnSp>
        <p:cxnSp>
          <p:nvCxnSpPr>
            <p:cNvPr id="41" name="直接连接符 40"/>
            <p:cNvCxnSpPr/>
            <p:nvPr/>
          </p:nvCxnSpPr>
          <p:spPr>
            <a:xfrm>
              <a:off x="1829582" y="4075332"/>
              <a:ext cx="8845992" cy="0"/>
            </a:xfrm>
            <a:prstGeom prst="line">
              <a:avLst/>
            </a:prstGeom>
            <a:noFill/>
            <a:ln w="38100" cap="flat" cmpd="sng" algn="ctr">
              <a:solidFill>
                <a:srgbClr val="C00000"/>
              </a:solidFill>
              <a:prstDash val="solid"/>
            </a:ln>
            <a:effectLst/>
          </p:spPr>
        </p:cxnSp>
      </p:grpSp>
      <p:sp>
        <p:nvSpPr>
          <p:cNvPr id="49" name="矩形 48"/>
          <p:cNvSpPr>
            <a:spLocks noChangeArrowheads="1"/>
          </p:cNvSpPr>
          <p:nvPr/>
        </p:nvSpPr>
        <p:spPr bwMode="auto">
          <a:xfrm>
            <a:off x="1095919" y="4095911"/>
            <a:ext cx="5924006" cy="2120894"/>
          </a:xfrm>
          <a:prstGeom prst="rect">
            <a:avLst/>
          </a:prstGeom>
          <a:noFill/>
          <a:ln w="9525">
            <a:noFill/>
            <a:miter lim="800000"/>
          </a:ln>
        </p:spPr>
        <p:txBody>
          <a:bodyPr wrap="square" lIns="91431" tIns="45716" rIns="91431" bIns="45716">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把马克思列宁主义基本原理同中国具体实际相结合，对经过艰苦探索、付出巨大牺牲积累的一系列独创性经验作了理论概括，开辟了农村包围城市、武装夺取政权的正确革命道路，创立了毛泽东思想，为夺取新民主主义革命胜利指明了正确方向。</a:t>
            </a:r>
            <a:endParaRPr kumimoji="0" lang="zh-CN" altLang="en-US" sz="1800" b="0"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2" name="组合 1"/>
          <p:cNvGrpSpPr/>
          <p:nvPr/>
        </p:nvGrpSpPr>
        <p:grpSpPr>
          <a:xfrm>
            <a:off x="1095919" y="1349168"/>
            <a:ext cx="9372978" cy="721698"/>
            <a:chOff x="1095919" y="1349168"/>
            <a:chExt cx="9372978" cy="721698"/>
          </a:xfrm>
        </p:grpSpPr>
        <p:grpSp>
          <p:nvGrpSpPr>
            <p:cNvPr id="36" name="组合 35"/>
            <p:cNvGrpSpPr/>
            <p:nvPr/>
          </p:nvGrpSpPr>
          <p:grpSpPr>
            <a:xfrm>
              <a:off x="1723102" y="1359002"/>
              <a:ext cx="8745795" cy="711864"/>
              <a:chOff x="1258519" y="1998913"/>
              <a:chExt cx="9041832" cy="912903"/>
            </a:xfrm>
          </p:grpSpPr>
          <p:sp>
            <p:nvSpPr>
              <p:cNvPr id="37" name="矩形 36"/>
              <p:cNvSpPr/>
              <p:nvPr/>
            </p:nvSpPr>
            <p:spPr bwMode="auto">
              <a:xfrm>
                <a:off x="1258519" y="1998913"/>
                <a:ext cx="4520916" cy="912903"/>
              </a:xfrm>
              <a:prstGeom prst="rect">
                <a:avLst/>
              </a:prstGeom>
              <a:noFill/>
              <a:ln w="19050" cap="flat" cmpd="sng" algn="ctr">
                <a:solidFill>
                  <a:schemeClr val="accent1"/>
                </a:solidFill>
                <a:prstDash val="solid"/>
                <a:round/>
                <a:headEnd type="none" w="med" len="med"/>
                <a:tailEnd type="none" w="med" len="med"/>
              </a:ln>
              <a:effectLst/>
            </p:spPr>
            <p:txBody>
              <a:bodyPr vert="horz" wrap="square" lIns="91404" tIns="45702" rIns="91404" bIns="45702" numCol="1" rtlCol="0"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BC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8" name="矩形 37"/>
              <p:cNvSpPr/>
              <p:nvPr/>
            </p:nvSpPr>
            <p:spPr>
              <a:xfrm>
                <a:off x="2103106" y="2012132"/>
                <a:ext cx="8197245" cy="745155"/>
              </a:xfrm>
              <a:prstGeom prst="rect">
                <a:avLst/>
              </a:prstGeom>
            </p:spPr>
            <p:txBody>
              <a:bodyPr wrap="square">
                <a:spAutoFit/>
              </a:bodyPr>
              <a:lstStyle/>
              <a:p>
                <a:pPr marL="0" marR="0" lvl="0" indent="0" algn="just" defTabSz="913765" rtl="0" eaLnBrk="1" fontAlgn="auto" latinLnBrk="0" hangingPunct="1">
                  <a:lnSpc>
                    <a:spcPct val="150000"/>
                  </a:lnSpc>
                  <a:spcBef>
                    <a:spcPts val="0"/>
                  </a:spcBef>
                  <a:spcAft>
                    <a:spcPts val="0"/>
                  </a:spcAft>
                  <a:buClrTx/>
                  <a:buSzTx/>
                  <a:buFontTx/>
                  <a:buNone/>
                  <a:defRPr/>
                </a:pPr>
                <a:r>
                  <a:rPr kumimoji="0" lang="zh-CN" altLang="en-US" sz="2400" b="1" i="0" u="none" strike="noStrike" kern="0" cap="none" spc="0" normalizeH="0" baseline="0" noProof="0">
                    <a:ln>
                      <a:noFill/>
                    </a:ln>
                    <a:solidFill>
                      <a:schemeClr val="accent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新民主主义革命时期</a:t>
                </a:r>
                <a:endParaRPr kumimoji="0" lang="zh-CN" altLang="en-US" sz="2400" b="1" i="0" u="none" strike="noStrike" kern="0" cap="none" spc="0" normalizeH="0" baseline="0" noProof="0" dirty="0">
                  <a:ln>
                    <a:noFill/>
                  </a:ln>
                  <a:solidFill>
                    <a:schemeClr val="accent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50" name="组合 49"/>
            <p:cNvGrpSpPr/>
            <p:nvPr/>
          </p:nvGrpSpPr>
          <p:grpSpPr>
            <a:xfrm>
              <a:off x="1095919" y="1349168"/>
              <a:ext cx="1028156" cy="712800"/>
              <a:chOff x="852347" y="4820067"/>
              <a:chExt cx="2124533" cy="1252699"/>
            </a:xfrm>
          </p:grpSpPr>
          <p:sp>
            <p:nvSpPr>
              <p:cNvPr id="52" name="箭头: 五边形 21"/>
              <p:cNvSpPr/>
              <p:nvPr/>
            </p:nvSpPr>
            <p:spPr bwMode="auto">
              <a:xfrm>
                <a:off x="852347" y="4820067"/>
                <a:ext cx="2124533" cy="1252699"/>
              </a:xfrm>
              <a:prstGeom prst="homePlate">
                <a:avLst>
                  <a:gd name="adj" fmla="val 19643"/>
                </a:avLst>
              </a:prstGeom>
              <a:solidFill>
                <a:srgbClr val="C00000"/>
              </a:solidFill>
              <a:ln w="28575" cap="flat" cmpd="sng" algn="ctr">
                <a:solidFill>
                  <a:schemeClr val="accent1"/>
                </a:solidFill>
                <a:prstDash val="solid"/>
                <a:miter lim="800000"/>
              </a:ln>
              <a:effectLst/>
            </p:spPr>
            <p:txBody>
              <a:bodyPr rot="0" spcFirstLastPara="0" vertOverflow="overflow" horzOverflow="overflow" vert="horz" wrap="square" lIns="91404" tIns="45702" rIns="91404" bIns="45702" numCol="1" spcCol="0" rtlCol="0" fromWordArt="0" anchor="t" anchorCtr="0" forceAA="0" compatLnSpc="1">
                <a:noAutofit/>
              </a:bodyP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dirty="0">
                  <a:ln>
                    <a:noFill/>
                  </a:ln>
                  <a:gradFill>
                    <a:gsLst>
                      <a:gs pos="34000">
                        <a:prstClr val="white"/>
                      </a:gs>
                      <a:gs pos="85000">
                        <a:srgbClr val="FFFF00"/>
                      </a:gs>
                    </a:gsLst>
                    <a:lin ang="5400000" scaled="1"/>
                  </a:gra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53" name="矩形 52"/>
              <p:cNvSpPr/>
              <p:nvPr/>
            </p:nvSpPr>
            <p:spPr>
              <a:xfrm>
                <a:off x="852347" y="5124032"/>
                <a:ext cx="1957322" cy="56759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01</a:t>
                </a:r>
                <a:endParaRPr kumimoji="0" lang="zh-CN" altLang="en-US" sz="2400" b="1"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pic>
        <p:nvPicPr>
          <p:cNvPr id="5" name="图片 4" descr="图标&#10;&#10;中度可信度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3825" y="3048000"/>
            <a:ext cx="3429000" cy="3429000"/>
          </a:xfrm>
          <a:prstGeom prst="rect">
            <a:avLst/>
          </a:prstGeo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2000" advTm="3000">
        <p15:prstTrans prst="prestig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left)">
                                      <p:cBhvr>
                                        <p:cTn id="12" dur="500"/>
                                        <p:tgtEl>
                                          <p:spTgt spid="35"/>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9"/>
                                        </p:tgtEl>
                                        <p:attrNameLst>
                                          <p:attrName>ppt_y</p:attrName>
                                        </p:attrNameLst>
                                      </p:cBhvr>
                                      <p:tavLst>
                                        <p:tav tm="0">
                                          <p:val>
                                            <p:strVal val="#ppt_y"/>
                                          </p:val>
                                        </p:tav>
                                        <p:tav tm="100000">
                                          <p:val>
                                            <p:strVal val="#ppt_y"/>
                                          </p:val>
                                        </p:tav>
                                      </p:tavLst>
                                    </p:anim>
                                    <p:anim calcmode="lin" valueType="num">
                                      <p:cBhvr>
                                        <p:cTn id="18"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wipe(down)">
                                      <p:cBhvr>
                                        <p:cTn id="30" dur="500"/>
                                        <p:tgtEl>
                                          <p:spTgt spid="49"/>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9" grpId="0"/>
      <p:bldP spid="4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a:spLocks noChangeArrowheads="1"/>
          </p:cNvSpPr>
          <p:nvPr/>
        </p:nvSpPr>
        <p:spPr bwMode="auto">
          <a:xfrm>
            <a:off x="1092764" y="2141120"/>
            <a:ext cx="6841561" cy="2951890"/>
          </a:xfrm>
          <a:prstGeom prst="rect">
            <a:avLst/>
          </a:prstGeom>
          <a:noFill/>
          <a:ln w="9525">
            <a:noFill/>
            <a:miter lim="800000"/>
          </a:ln>
        </p:spPr>
        <p:txBody>
          <a:bodyPr wrap="square" lIns="91431" tIns="45716" rIns="91431" bIns="45716">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成立中华人民共和国，实现民族独立、人民解放，彻底结束了旧中国半殖民地半封建社会的历史，彻底结束了极少数剥削者统治广大劳动人民的历史，彻底结束了旧中国一盘散沙的局面，彻底废除了列强强加给中国的不平等条约和帝国主义在中国的一切特权，实现了中国从几千年封建专制政治向人民民主的伟大飞跃，也极大改变了世界政治格局，鼓舞了全世界被压迫民族和被压迫人民争取解放的斗争。</a:t>
            </a:r>
          </a:p>
        </p:txBody>
      </p:sp>
      <p:grpSp>
        <p:nvGrpSpPr>
          <p:cNvPr id="40" name="组合 39"/>
          <p:cNvGrpSpPr/>
          <p:nvPr/>
        </p:nvGrpSpPr>
        <p:grpSpPr>
          <a:xfrm>
            <a:off x="1092764" y="5228740"/>
            <a:ext cx="10006472" cy="926210"/>
            <a:chOff x="1258519" y="1681316"/>
            <a:chExt cx="9940039" cy="1187784"/>
          </a:xfrm>
        </p:grpSpPr>
        <p:sp>
          <p:nvSpPr>
            <p:cNvPr id="41" name="矩形 40"/>
            <p:cNvSpPr/>
            <p:nvPr/>
          </p:nvSpPr>
          <p:spPr bwMode="auto">
            <a:xfrm>
              <a:off x="1258519" y="1681316"/>
              <a:ext cx="9940039" cy="1187784"/>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04" tIns="45702" rIns="91404" bIns="45702" numCol="1" rtlCol="0" anchor="t" anchorCtr="0" compatLnSpc="1"/>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BC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2" name="矩形 41"/>
            <p:cNvSpPr/>
            <p:nvPr/>
          </p:nvSpPr>
          <p:spPr>
            <a:xfrm>
              <a:off x="1935494" y="1691571"/>
              <a:ext cx="8586090" cy="1121352"/>
            </a:xfrm>
            <a:prstGeom prst="rect">
              <a:avLst/>
            </a:prstGeom>
          </p:spPr>
          <p:txBody>
            <a:bodyPr wrap="square">
              <a:spAutoFit/>
            </a:bodyPr>
            <a:lstStyle/>
            <a:p>
              <a:pPr marL="0" marR="0" lvl="0" indent="0" algn="ctr" defTabSz="913765" rtl="0" eaLnBrk="1" fontAlgn="auto" latinLnBrk="0" hangingPunct="1">
                <a:lnSpc>
                  <a:spcPct val="150000"/>
                </a:lnSpc>
                <a:spcBef>
                  <a:spcPts val="0"/>
                </a:spcBef>
                <a:spcAft>
                  <a:spcPts val="0"/>
                </a:spcAft>
                <a:buClrTx/>
                <a:buSzTx/>
                <a:buFontTx/>
                <a:buNone/>
                <a:defRPr/>
              </a:pPr>
              <a:r>
                <a:rPr kumimoji="0" lang="zh-CN" altLang="en-US" sz="1800" b="0" i="0" u="none" strike="noStrike" kern="0" cap="none" spc="0" normalizeH="0" baseline="0" noProof="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庄严宣告中国人民从此站起来了，中华民族任人宰割、饱受欺凌的时代一去不复返了，中国发展从此开启了新纪元。</a:t>
              </a:r>
              <a:endParaRPr kumimoji="0" lang="en-US" altLang="zh-CN" sz="1800" b="0"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sp>
        <p:nvSpPr>
          <p:cNvPr id="45" name="矩形 44"/>
          <p:cNvSpPr/>
          <p:nvPr/>
        </p:nvSpPr>
        <p:spPr>
          <a:xfrm>
            <a:off x="963934" y="5428612"/>
            <a:ext cx="1591545" cy="46166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47" name="文本框 46"/>
          <p:cNvSpPr txBox="1"/>
          <p:nvPr/>
        </p:nvSpPr>
        <p:spPr>
          <a:xfrm>
            <a:off x="594111" y="1439846"/>
            <a:ext cx="10241778" cy="461665"/>
          </a:xfrm>
          <a:prstGeom prst="rect">
            <a:avLst/>
          </a:prstGeom>
          <a:noFill/>
        </p:spPr>
        <p:txBody>
          <a:bodyPr wrap="square" rtlCol="0">
            <a:spAutoFit/>
          </a:bodyPr>
          <a:lstStyle>
            <a:defPPr>
              <a:defRPr lang="zh-CN"/>
            </a:defPPr>
            <a:lvl1pPr>
              <a:defRPr sz="4000" b="1">
                <a:solidFill>
                  <a:srgbClr val="FF0000"/>
                </a:solidFill>
                <a:latin typeface="微软雅黑" panose="020B0503020204020204" pitchFamily="34" charset="-122"/>
                <a:ea typeface="微软雅黑" panose="020B0503020204020204" pitchFamily="34" charset="-122"/>
              </a:defRPr>
            </a:lvl1p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a:ln>
                  <a:noFill/>
                </a:ln>
                <a:solidFill>
                  <a:schemeClr val="tx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党领导人民浴血奋战、百折不挠，创造了新民主主义革命的伟大成就</a:t>
            </a:r>
            <a:endParaRPr kumimoji="0" lang="zh-CN" altLang="en-US" sz="2400" b="0" i="0" u="none" strike="noStrike" kern="0" cap="none" spc="0" normalizeH="0" baseline="0" noProof="0" dirty="0">
              <a:ln>
                <a:noFill/>
              </a:ln>
              <a:solidFill>
                <a:schemeClr val="tx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14" name="组合 13"/>
          <p:cNvGrpSpPr/>
          <p:nvPr/>
        </p:nvGrpSpPr>
        <p:grpSpPr>
          <a:xfrm>
            <a:off x="1166353" y="2051108"/>
            <a:ext cx="9108000" cy="45719"/>
            <a:chOff x="1829582" y="4075332"/>
            <a:chExt cx="8845992" cy="84472"/>
          </a:xfrm>
        </p:grpSpPr>
        <p:cxnSp>
          <p:nvCxnSpPr>
            <p:cNvPr id="15" name="直接连接符 14"/>
            <p:cNvCxnSpPr/>
            <p:nvPr/>
          </p:nvCxnSpPr>
          <p:spPr>
            <a:xfrm>
              <a:off x="1829582" y="4159804"/>
              <a:ext cx="8245475" cy="0"/>
            </a:xfrm>
            <a:prstGeom prst="line">
              <a:avLst/>
            </a:prstGeom>
            <a:noFill/>
            <a:ln w="9525" cap="flat" cmpd="sng" algn="ctr">
              <a:solidFill>
                <a:srgbClr val="C00000"/>
              </a:solidFill>
              <a:prstDash val="solid"/>
            </a:ln>
            <a:effectLst/>
          </p:spPr>
        </p:cxnSp>
        <p:cxnSp>
          <p:nvCxnSpPr>
            <p:cNvPr id="16" name="直接连接符 15"/>
            <p:cNvCxnSpPr/>
            <p:nvPr/>
          </p:nvCxnSpPr>
          <p:spPr>
            <a:xfrm>
              <a:off x="1829582" y="4075332"/>
              <a:ext cx="8845992" cy="0"/>
            </a:xfrm>
            <a:prstGeom prst="line">
              <a:avLst/>
            </a:prstGeom>
            <a:noFill/>
            <a:ln w="38100" cap="flat" cmpd="sng" algn="ctr">
              <a:solidFill>
                <a:srgbClr val="C00000"/>
              </a:solidFill>
              <a:prstDash val="solid"/>
            </a:ln>
            <a:effectLst/>
          </p:spPr>
        </p:cxnSp>
      </p:grpSp>
      <p:pic>
        <p:nvPicPr>
          <p:cNvPr id="5" name="图片 4" descr="卡通人物&#10;&#10;中度可信度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29943" y="2293722"/>
            <a:ext cx="3398123" cy="3398123"/>
          </a:xfrm>
          <a:prstGeom prst="rect">
            <a:avLst/>
          </a:prstGeo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2000" advTm="3000">
        <p15:prstTrans prst="prestig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barn(inVertical)">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barn(inVertical)">
                                      <p:cBhvr>
                                        <p:cTn id="2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1092199" y="2486780"/>
            <a:ext cx="10080625" cy="777457"/>
          </a:xfrm>
          <a:prstGeom prst="rect">
            <a:avLst/>
          </a:prstGeom>
          <a:noFill/>
        </p:spPr>
        <p:txBody>
          <a:bodyPr wrap="square">
            <a:spAutoFit/>
          </a:bodyPr>
          <a:lstStyle/>
          <a:p>
            <a:pPr marL="0" marR="0" lvl="0" indent="0" algn="just" defTabSz="914400" rtl="0" eaLnBrk="1" fontAlgn="base" latinLnBrk="0" hangingPunct="1">
              <a:lnSpc>
                <a:spcPct val="130000"/>
              </a:lnSpc>
              <a:spcBef>
                <a:spcPct val="0"/>
              </a:spcBef>
              <a:spcAft>
                <a:spcPct val="0"/>
              </a:spcAft>
              <a:buClrTx/>
              <a:buSzTx/>
              <a:buFontTx/>
              <a:buNone/>
              <a:defRPr/>
            </a:pPr>
            <a:r>
              <a:rPr kumimoji="0" lang="zh-CN" altLang="en-US" sz="1800" b="0" i="0" u="none" strike="noStrike" kern="1200" cap="none" spc="0" normalizeH="0" baseline="0" noProof="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党面临的主要任务是实现</a:t>
            </a: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从新民主主义到社会主义的转变，进行社会主义革命，推进社会主义建设，为实现中华民族伟大复兴奠定根本政治前提和制度基础。</a:t>
            </a:r>
            <a:endParaRPr kumimoji="0" lang="en-US" altLang="zh-CN"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5" name="矩形 44"/>
          <p:cNvSpPr>
            <a:spLocks noChangeArrowheads="1"/>
          </p:cNvSpPr>
          <p:nvPr/>
        </p:nvSpPr>
        <p:spPr bwMode="auto">
          <a:xfrm>
            <a:off x="1092199" y="3441364"/>
            <a:ext cx="5882146" cy="2536392"/>
          </a:xfrm>
          <a:prstGeom prst="rect">
            <a:avLst/>
          </a:prstGeom>
          <a:noFill/>
          <a:ln w="9525">
            <a:noFill/>
            <a:miter lim="800000"/>
          </a:ln>
        </p:spPr>
        <p:txBody>
          <a:bodyPr wrap="square" lIns="91431" tIns="45716" rIns="91431" bIns="45716">
            <a:spAutoFit/>
          </a:bodyPr>
          <a:lstStyle/>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在这个时期，以毛泽东同志为主要代表的中国共产党人提出关于社会主义建设的一系列重要思想。</a:t>
            </a:r>
            <a:endParaRPr kumimoji="0" lang="en-US" altLang="zh-CN"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800" b="0"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毛泽东思想</a:t>
            </a: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是马克思列宁主义在中国的创造性运用和发展，是被实践证明了的关于中国革命和建设的正确的理论原则和经验总结，是马克思主义中国化的第一次历史性飞跃。</a:t>
            </a:r>
            <a:endParaRPr kumimoji="0" lang="zh-CN" altLang="en-US" sz="1800" b="0"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18" name="组合 17"/>
          <p:cNvGrpSpPr/>
          <p:nvPr/>
        </p:nvGrpSpPr>
        <p:grpSpPr>
          <a:xfrm>
            <a:off x="1095919" y="1349168"/>
            <a:ext cx="9372978" cy="721698"/>
            <a:chOff x="1095919" y="1349168"/>
            <a:chExt cx="9372978" cy="721698"/>
          </a:xfrm>
        </p:grpSpPr>
        <p:grpSp>
          <p:nvGrpSpPr>
            <p:cNvPr id="19" name="组合 18"/>
            <p:cNvGrpSpPr/>
            <p:nvPr/>
          </p:nvGrpSpPr>
          <p:grpSpPr>
            <a:xfrm>
              <a:off x="1723102" y="1359002"/>
              <a:ext cx="8745795" cy="711864"/>
              <a:chOff x="1258519" y="1998913"/>
              <a:chExt cx="9041832" cy="912903"/>
            </a:xfrm>
          </p:grpSpPr>
          <p:sp>
            <p:nvSpPr>
              <p:cNvPr id="35" name="矩形 34"/>
              <p:cNvSpPr/>
              <p:nvPr/>
            </p:nvSpPr>
            <p:spPr bwMode="auto">
              <a:xfrm>
                <a:off x="1258519" y="1998913"/>
                <a:ext cx="5006722" cy="912903"/>
              </a:xfrm>
              <a:prstGeom prst="rect">
                <a:avLst/>
              </a:prstGeom>
              <a:noFill/>
              <a:ln w="19050" cap="flat" cmpd="sng" algn="ctr">
                <a:solidFill>
                  <a:schemeClr val="accent1"/>
                </a:solidFill>
                <a:prstDash val="solid"/>
                <a:round/>
                <a:headEnd type="none" w="med" len="med"/>
                <a:tailEnd type="none" w="med" len="med"/>
              </a:ln>
              <a:effectLst/>
            </p:spPr>
            <p:txBody>
              <a:bodyPr vert="horz" wrap="square" lIns="91404" tIns="45702" rIns="91404" bIns="45702" numCol="1" rtlCol="0"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BC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6" name="矩形 35"/>
              <p:cNvSpPr/>
              <p:nvPr/>
            </p:nvSpPr>
            <p:spPr>
              <a:xfrm>
                <a:off x="2103106" y="2012132"/>
                <a:ext cx="8197245" cy="745155"/>
              </a:xfrm>
              <a:prstGeom prst="rect">
                <a:avLst/>
              </a:prstGeom>
            </p:spPr>
            <p:txBody>
              <a:bodyPr wrap="square">
                <a:spAutoFit/>
              </a:bodyPr>
              <a:lstStyle/>
              <a:p>
                <a:pPr marL="0" marR="0" lvl="0" indent="0" algn="just" defTabSz="913765" rtl="0" eaLnBrk="1" fontAlgn="auto" latinLnBrk="0" hangingPunct="1">
                  <a:lnSpc>
                    <a:spcPct val="150000"/>
                  </a:lnSpc>
                  <a:spcBef>
                    <a:spcPts val="0"/>
                  </a:spcBef>
                  <a:spcAft>
                    <a:spcPts val="0"/>
                  </a:spcAft>
                  <a:buClrTx/>
                  <a:buSzTx/>
                  <a:buFontTx/>
                  <a:buNone/>
                  <a:defRPr/>
                </a:pPr>
                <a:r>
                  <a:rPr kumimoji="0" lang="zh-CN" altLang="en-US" sz="2400" b="1" i="0" u="none" strike="noStrike" kern="0" cap="none" spc="0" normalizeH="0" baseline="0" noProof="0">
                    <a:ln>
                      <a:noFill/>
                    </a:ln>
                    <a:solidFill>
                      <a:schemeClr val="accent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社会主义革命和建设时期</a:t>
                </a:r>
              </a:p>
            </p:txBody>
          </p:sp>
        </p:grpSp>
        <p:grpSp>
          <p:nvGrpSpPr>
            <p:cNvPr id="20" name="组合 19"/>
            <p:cNvGrpSpPr/>
            <p:nvPr/>
          </p:nvGrpSpPr>
          <p:grpSpPr>
            <a:xfrm>
              <a:off x="1095919" y="1349168"/>
              <a:ext cx="1028156" cy="712800"/>
              <a:chOff x="852347" y="4820067"/>
              <a:chExt cx="2124533" cy="1252699"/>
            </a:xfrm>
          </p:grpSpPr>
          <p:sp>
            <p:nvSpPr>
              <p:cNvPr id="21" name="箭头: 五边形 21"/>
              <p:cNvSpPr/>
              <p:nvPr/>
            </p:nvSpPr>
            <p:spPr bwMode="auto">
              <a:xfrm>
                <a:off x="852347" y="4820067"/>
                <a:ext cx="2124533" cy="1252699"/>
              </a:xfrm>
              <a:prstGeom prst="homePlate">
                <a:avLst>
                  <a:gd name="adj" fmla="val 19643"/>
                </a:avLst>
              </a:prstGeom>
              <a:solidFill>
                <a:srgbClr val="C00000"/>
              </a:solidFill>
              <a:ln w="28575" cap="flat" cmpd="sng" algn="ctr">
                <a:solidFill>
                  <a:schemeClr val="accent1"/>
                </a:solidFill>
                <a:prstDash val="solid"/>
                <a:miter lim="800000"/>
              </a:ln>
              <a:effectLst/>
            </p:spPr>
            <p:txBody>
              <a:bodyPr rot="0" spcFirstLastPara="0" vertOverflow="overflow" horzOverflow="overflow" vert="horz" wrap="square" lIns="91404" tIns="45702" rIns="91404" bIns="45702" numCol="1" spcCol="0" rtlCol="0" fromWordArt="0" anchor="t" anchorCtr="0" forceAA="0" compatLnSpc="1">
                <a:noAutofit/>
              </a:bodyP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dirty="0">
                  <a:ln>
                    <a:noFill/>
                  </a:ln>
                  <a:gradFill>
                    <a:gsLst>
                      <a:gs pos="34000">
                        <a:prstClr val="white"/>
                      </a:gs>
                      <a:gs pos="85000">
                        <a:srgbClr val="FFFF00"/>
                      </a:gs>
                    </a:gsLst>
                    <a:lin ang="5400000" scaled="1"/>
                  </a:gra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2" name="矩形 21"/>
              <p:cNvSpPr/>
              <p:nvPr/>
            </p:nvSpPr>
            <p:spPr>
              <a:xfrm>
                <a:off x="852347" y="5124033"/>
                <a:ext cx="1957322" cy="811346"/>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02</a:t>
                </a:r>
                <a:endParaRPr kumimoji="0" lang="zh-CN" altLang="en-US" sz="2400" b="1"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pic>
        <p:nvPicPr>
          <p:cNvPr id="5" name="图片 4" descr="图标&#10;&#10;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9636" y="2912678"/>
            <a:ext cx="3593763" cy="3593763"/>
          </a:xfrm>
          <a:prstGeom prst="rect">
            <a:avLst/>
          </a:prstGeo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2000" advTm="3000">
        <p15:prstTrans prst="prestig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ipe(down)">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1000"/>
                                        <p:tgtEl>
                                          <p:spTgt spid="45"/>
                                        </p:tgtEl>
                                      </p:cBhvr>
                                    </p:animEffect>
                                    <p:anim calcmode="lin" valueType="num">
                                      <p:cBhvr>
                                        <p:cTn id="18" dur="1000" fill="hold"/>
                                        <p:tgtEl>
                                          <p:spTgt spid="45"/>
                                        </p:tgtEl>
                                        <p:attrNameLst>
                                          <p:attrName>ppt_x</p:attrName>
                                        </p:attrNameLst>
                                      </p:cBhvr>
                                      <p:tavLst>
                                        <p:tav tm="0">
                                          <p:val>
                                            <p:strVal val="#ppt_x"/>
                                          </p:val>
                                        </p:tav>
                                        <p:tav tm="100000">
                                          <p:val>
                                            <p:strVal val="#ppt_x"/>
                                          </p:val>
                                        </p:tav>
                                      </p:tavLst>
                                    </p:anim>
                                    <p:anim calcmode="lin" valueType="num">
                                      <p:cBhvr>
                                        <p:cTn id="19"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down)">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4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092764" y="5228740"/>
            <a:ext cx="10006472" cy="1297901"/>
            <a:chOff x="1258519" y="1681316"/>
            <a:chExt cx="9940039" cy="1664446"/>
          </a:xfrm>
        </p:grpSpPr>
        <p:sp>
          <p:nvSpPr>
            <p:cNvPr id="15" name="矩形 14"/>
            <p:cNvSpPr/>
            <p:nvPr/>
          </p:nvSpPr>
          <p:spPr bwMode="auto">
            <a:xfrm>
              <a:off x="1258519" y="1681316"/>
              <a:ext cx="9940039" cy="1187784"/>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04" tIns="45702" rIns="91404" bIns="45702" numCol="1" rtlCol="0" anchor="t" anchorCtr="0" compatLnSpc="1"/>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BC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8" name="矩形 17"/>
            <p:cNvSpPr/>
            <p:nvPr/>
          </p:nvSpPr>
          <p:spPr>
            <a:xfrm>
              <a:off x="1935494" y="1691571"/>
              <a:ext cx="8586090" cy="1654191"/>
            </a:xfrm>
            <a:prstGeom prst="rect">
              <a:avLst/>
            </a:prstGeom>
          </p:spPr>
          <p:txBody>
            <a:bodyPr wrap="square">
              <a:spAutoFit/>
            </a:bodyPr>
            <a:lstStyle/>
            <a:p>
              <a:pPr marL="0" marR="0" lvl="0" indent="0" algn="ctr" defTabSz="913765" rtl="0" eaLnBrk="1" fontAlgn="auto" latinLnBrk="0" hangingPunct="1">
                <a:lnSpc>
                  <a:spcPct val="150000"/>
                </a:lnSpc>
                <a:spcBef>
                  <a:spcPts val="0"/>
                </a:spcBef>
                <a:spcAft>
                  <a:spcPts val="0"/>
                </a:spcAft>
                <a:buClrTx/>
                <a:buSzTx/>
                <a:buFontTx/>
                <a:buNone/>
                <a:defRPr/>
              </a:pPr>
              <a:r>
                <a:rPr kumimoji="0" lang="zh-CN" altLang="en-US" sz="1800" b="0" i="0" u="none" strike="noStrike" kern="0" cap="none" spc="0" normalizeH="0" baseline="0" noProof="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庄严宣告中国人民不但善于破坏一个旧世界、也善于建设一个新世界，只有社会主义才能救中国，只有社会主义才能发展中国。</a:t>
              </a:r>
            </a:p>
            <a:p>
              <a:pPr marL="0" marR="0" lvl="0" indent="0" algn="ctr" defTabSz="913765" rtl="0" eaLnBrk="1" fontAlgn="auto" latinLnBrk="0" hangingPunct="1">
                <a:lnSpc>
                  <a:spcPct val="150000"/>
                </a:lnSpc>
                <a:spcBef>
                  <a:spcPts val="0"/>
                </a:spcBef>
                <a:spcAft>
                  <a:spcPts val="0"/>
                </a:spcAft>
                <a:buClrTx/>
                <a:buSzTx/>
                <a:buFontTx/>
                <a:buNone/>
                <a:defRPr/>
              </a:pPr>
              <a:endParaRPr kumimoji="0" lang="en-US" altLang="zh-CN" sz="1800" b="0"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sp>
        <p:nvSpPr>
          <p:cNvPr id="16" name="文本框 15"/>
          <p:cNvSpPr txBox="1"/>
          <p:nvPr/>
        </p:nvSpPr>
        <p:spPr>
          <a:xfrm>
            <a:off x="1000689" y="1427451"/>
            <a:ext cx="10098547" cy="461665"/>
          </a:xfrm>
          <a:prstGeom prst="rect">
            <a:avLst/>
          </a:prstGeom>
          <a:noFill/>
        </p:spPr>
        <p:txBody>
          <a:bodyPr wrap="square" rtlCol="0">
            <a:spAutoFit/>
          </a:bodyPr>
          <a:lstStyle>
            <a:defPPr>
              <a:defRPr lang="zh-CN"/>
            </a:defPPr>
            <a:lvl1pPr>
              <a:defRPr sz="4000" b="1">
                <a:solidFill>
                  <a:srgbClr val="FF0000"/>
                </a:solidFill>
                <a:latin typeface="微软雅黑" panose="020B0503020204020204" pitchFamily="34" charset="-122"/>
                <a:ea typeface="微软雅黑" panose="020B0503020204020204" pitchFamily="34" charset="-122"/>
              </a:defRPr>
            </a:lvl1p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schemeClr val="tx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党领导人民自力更生、发愤图强，创造了社会主义革命和建设的伟大成就</a:t>
            </a:r>
          </a:p>
        </p:txBody>
      </p:sp>
      <p:sp>
        <p:nvSpPr>
          <p:cNvPr id="49" name="矩形 48"/>
          <p:cNvSpPr>
            <a:spLocks noChangeArrowheads="1"/>
          </p:cNvSpPr>
          <p:nvPr/>
        </p:nvSpPr>
        <p:spPr bwMode="auto">
          <a:xfrm>
            <a:off x="3735408" y="2608912"/>
            <a:ext cx="7437417" cy="2169817"/>
          </a:xfrm>
          <a:prstGeom prst="rect">
            <a:avLst/>
          </a:prstGeom>
          <a:noFill/>
          <a:ln w="9525">
            <a:noFill/>
            <a:miter lim="800000"/>
          </a:ln>
        </p:spPr>
        <p:txBody>
          <a:bodyPr wrap="square" lIns="91431" tIns="45716" rIns="91431" bIns="45716">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实现了中华民族有史以来最为广泛而深刻的社会变革，实现了一穷二白、人口众多的东方大国大步迈进社会主义社会的伟大飞跃。</a:t>
            </a:r>
            <a:endParaRPr kumimoji="0" lang="en-US" altLang="zh-CN"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我国建立起独立的比较完整的工业体系和国民经济体系，农业生产条件显著改变，教育、科学、文化、卫生、体育事业有很大发展，人民解放军得到壮大和提高，彻底结束了旧中国的屈辱外交。</a:t>
            </a:r>
          </a:p>
        </p:txBody>
      </p:sp>
      <p:grpSp>
        <p:nvGrpSpPr>
          <p:cNvPr id="19" name="组合 18"/>
          <p:cNvGrpSpPr/>
          <p:nvPr/>
        </p:nvGrpSpPr>
        <p:grpSpPr>
          <a:xfrm>
            <a:off x="1166353" y="2051108"/>
            <a:ext cx="9612000" cy="45719"/>
            <a:chOff x="1829582" y="4075332"/>
            <a:chExt cx="8845992" cy="84472"/>
          </a:xfrm>
        </p:grpSpPr>
        <p:cxnSp>
          <p:nvCxnSpPr>
            <p:cNvPr id="20" name="直接连接符 19"/>
            <p:cNvCxnSpPr/>
            <p:nvPr/>
          </p:nvCxnSpPr>
          <p:spPr>
            <a:xfrm>
              <a:off x="1829582" y="4159804"/>
              <a:ext cx="8245475" cy="0"/>
            </a:xfrm>
            <a:prstGeom prst="line">
              <a:avLst/>
            </a:prstGeom>
            <a:noFill/>
            <a:ln w="9525" cap="flat" cmpd="sng" algn="ctr">
              <a:solidFill>
                <a:srgbClr val="C00000"/>
              </a:solidFill>
              <a:prstDash val="solid"/>
            </a:ln>
            <a:effectLst/>
          </p:spPr>
        </p:cxnSp>
        <p:cxnSp>
          <p:nvCxnSpPr>
            <p:cNvPr id="21" name="直接连接符 20"/>
            <p:cNvCxnSpPr/>
            <p:nvPr/>
          </p:nvCxnSpPr>
          <p:spPr>
            <a:xfrm>
              <a:off x="1829582" y="4075332"/>
              <a:ext cx="8845992" cy="0"/>
            </a:xfrm>
            <a:prstGeom prst="line">
              <a:avLst/>
            </a:prstGeom>
            <a:noFill/>
            <a:ln w="38100" cap="flat" cmpd="sng" algn="ctr">
              <a:solidFill>
                <a:srgbClr val="C00000"/>
              </a:solidFill>
              <a:prstDash val="solid"/>
            </a:ln>
            <a:effectLst/>
          </p:spPr>
        </p:cxnSp>
      </p:grpSp>
      <p:pic>
        <p:nvPicPr>
          <p:cNvPr id="3" name="图片 2" descr="图标&#10;&#10;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6508" y="2374835"/>
            <a:ext cx="2628900" cy="2628900"/>
          </a:xfrm>
          <a:prstGeom prst="rect">
            <a:avLst/>
          </a:prstGeo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2000" advTm="3000">
        <p15:prstTrans prst="prestig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barn(inVertical)">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barn(inVertical)">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4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257300" y="3562241"/>
            <a:ext cx="9966877" cy="263536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967824" y="2367575"/>
            <a:ext cx="10256353" cy="777457"/>
          </a:xfrm>
          <a:prstGeom prst="rect">
            <a:avLst/>
          </a:prstGeom>
          <a:noFill/>
        </p:spPr>
        <p:txBody>
          <a:bodyPr wrap="square">
            <a:spAutoFit/>
          </a:bodyPr>
          <a:lstStyle/>
          <a:p>
            <a:pPr marL="0" marR="0" lvl="0" indent="0" algn="just" defTabSz="914400" rtl="0" eaLnBrk="1" fontAlgn="base" latinLnBrk="0" hangingPunct="1">
              <a:lnSpc>
                <a:spcPct val="130000"/>
              </a:lnSpc>
              <a:spcBef>
                <a:spcPct val="0"/>
              </a:spcBef>
              <a:spcAft>
                <a:spcPct val="0"/>
              </a:spcAft>
              <a:buClrTx/>
              <a:buSzTx/>
              <a:buFontTx/>
              <a:buNone/>
              <a:defRPr/>
            </a:pPr>
            <a:r>
              <a:rPr kumimoji="0" lang="zh-CN" altLang="en-US" sz="1800" b="0" i="0" u="none" strike="noStrike" kern="1200" cap="none" spc="0" normalizeH="0" baseline="0" noProof="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党面临的主要任务是继续</a:t>
            </a: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探索中国建设社会主义的正确道路，解放和发展社会生产力，使人民摆脱贫困、尽快富裕起来，为实现中华民族伟大复兴提供充满新的活力的体制保证和快速发展的物质条件。</a:t>
            </a:r>
            <a:endParaRPr kumimoji="0" lang="en-US" altLang="zh-CN"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7" name="矩形 16"/>
          <p:cNvSpPr>
            <a:spLocks noChangeArrowheads="1"/>
          </p:cNvSpPr>
          <p:nvPr/>
        </p:nvSpPr>
        <p:spPr bwMode="auto">
          <a:xfrm>
            <a:off x="1459017" y="3833620"/>
            <a:ext cx="9360242" cy="2264843"/>
          </a:xfrm>
          <a:prstGeom prst="rect">
            <a:avLst/>
          </a:prstGeom>
          <a:noFill/>
          <a:ln w="9525">
            <a:noFill/>
            <a:miter lim="800000"/>
          </a:ln>
        </p:spPr>
        <p:txBody>
          <a:bodyPr wrap="square" lIns="91431" tIns="45716" rIns="91431" bIns="45716">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以</a:t>
            </a:r>
            <a:r>
              <a:rPr kumimoji="0" lang="zh-CN" altLang="en-US" sz="1600" b="0"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邓小平</a:t>
            </a:r>
            <a:r>
              <a:rPr kumimoji="0" lang="zh-CN" altLang="en-US" sz="16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同志为主要代表的中国共产党人，团结带领全党全国各族人民，深刻总结新中国成立以来正反两方面经验，围绕什么是社会主义、怎样建设社会主义这一根本问题，借鉴世界社会主义历史经验，</a:t>
            </a:r>
            <a:r>
              <a:rPr kumimoji="0" lang="zh-CN" altLang="en-US" sz="1600" b="0"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创立了邓小平理论</a:t>
            </a:r>
            <a:r>
              <a:rPr kumimoji="0" lang="zh-CN" altLang="en-US" sz="16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解放思想，实事求是，作出把党和国家工作中心转移到经济建设上来、实行改革开放的历史性决策，深刻揭示社会主义本质，确立社会主义初级阶段基本路线，明确提出走自己的路、建设中国特色社会主义，科学回答了建设中国特色社会主义的一系列基本问题，制定了到二十一世纪中叶分三步走、基本实现社会主义现代化的发展战略，</a:t>
            </a:r>
            <a:r>
              <a:rPr kumimoji="0" lang="zh-CN" altLang="en-US" sz="1600" b="0"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成功开创了中国特色社会主义</a:t>
            </a:r>
            <a:r>
              <a:rPr kumimoji="0" lang="zh-CN" altLang="en-US" sz="16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a:t>
            </a:r>
            <a:endParaRPr kumimoji="0" lang="zh-CN" altLang="en-US" sz="1600" b="0"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8" name="圆角矩形 17"/>
          <p:cNvSpPr/>
          <p:nvPr/>
        </p:nvSpPr>
        <p:spPr>
          <a:xfrm>
            <a:off x="1108656" y="3316260"/>
            <a:ext cx="3514635" cy="491960"/>
          </a:xfrm>
          <a:prstGeom prst="roundRect">
            <a:avLst>
              <a:gd name="adj" fmla="val 50000"/>
            </a:avLst>
          </a:prstGeom>
          <a:solidFill>
            <a:srgbClr val="C00000"/>
          </a:solidFill>
          <a:ln w="12700" cap="flat" cmpd="sng" algn="ctr">
            <a:solidFill>
              <a:srgbClr val="C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党的十一届三中全会以后</a:t>
            </a:r>
            <a:endParaRPr kumimoji="0" lang="zh-CN" altLang="en-US" sz="2000" b="1"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nvGrpSpPr>
          <p:cNvPr id="19" name="组合 18"/>
          <p:cNvGrpSpPr/>
          <p:nvPr/>
        </p:nvGrpSpPr>
        <p:grpSpPr>
          <a:xfrm>
            <a:off x="1095919" y="1349168"/>
            <a:ext cx="9220580" cy="721698"/>
            <a:chOff x="1095919" y="1349168"/>
            <a:chExt cx="9220580" cy="721698"/>
          </a:xfrm>
        </p:grpSpPr>
        <p:grpSp>
          <p:nvGrpSpPr>
            <p:cNvPr id="20" name="组合 19"/>
            <p:cNvGrpSpPr/>
            <p:nvPr/>
          </p:nvGrpSpPr>
          <p:grpSpPr>
            <a:xfrm>
              <a:off x="1723102" y="1359002"/>
              <a:ext cx="8593397" cy="711864"/>
              <a:chOff x="1258519" y="1998913"/>
              <a:chExt cx="8884274" cy="912903"/>
            </a:xfrm>
          </p:grpSpPr>
          <p:sp>
            <p:nvSpPr>
              <p:cNvPr id="36" name="矩形 35"/>
              <p:cNvSpPr/>
              <p:nvPr/>
            </p:nvSpPr>
            <p:spPr bwMode="auto">
              <a:xfrm>
                <a:off x="1258519" y="1998913"/>
                <a:ext cx="6503529" cy="912903"/>
              </a:xfrm>
              <a:prstGeom prst="rect">
                <a:avLst/>
              </a:prstGeom>
              <a:noFill/>
              <a:ln w="19050" cap="flat" cmpd="sng" algn="ctr">
                <a:solidFill>
                  <a:schemeClr val="accent1"/>
                </a:solidFill>
                <a:prstDash val="solid"/>
                <a:round/>
                <a:headEnd type="none" w="med" len="med"/>
                <a:tailEnd type="none" w="med" len="med"/>
              </a:ln>
              <a:effectLst/>
            </p:spPr>
            <p:txBody>
              <a:bodyPr vert="horz" wrap="square" lIns="91404" tIns="45702" rIns="91404" bIns="45702" numCol="1" rtlCol="0"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BC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7" name="矩形 36"/>
              <p:cNvSpPr/>
              <p:nvPr/>
            </p:nvSpPr>
            <p:spPr>
              <a:xfrm>
                <a:off x="1945548" y="2012132"/>
                <a:ext cx="8197245" cy="745155"/>
              </a:xfrm>
              <a:prstGeom prst="rect">
                <a:avLst/>
              </a:prstGeom>
            </p:spPr>
            <p:txBody>
              <a:bodyPr wrap="square">
                <a:spAutoFit/>
              </a:bodyPr>
              <a:lstStyle/>
              <a:p>
                <a:pPr marL="0" marR="0" lvl="0" indent="0" algn="just" defTabSz="913765" rtl="0" eaLnBrk="1" fontAlgn="auto" latinLnBrk="0" hangingPunct="1">
                  <a:lnSpc>
                    <a:spcPct val="150000"/>
                  </a:lnSpc>
                  <a:spcBef>
                    <a:spcPts val="0"/>
                  </a:spcBef>
                  <a:spcAft>
                    <a:spcPts val="0"/>
                  </a:spcAft>
                  <a:buClrTx/>
                  <a:buSzTx/>
                  <a:buFontTx/>
                  <a:buNone/>
                  <a:defRPr/>
                </a:pPr>
                <a:r>
                  <a:rPr kumimoji="0" lang="zh-CN" altLang="en-US" sz="2400" b="1" i="0" u="none" strike="noStrike" kern="0" cap="none" spc="0" normalizeH="0" baseline="0" noProof="0">
                    <a:ln>
                      <a:noFill/>
                    </a:ln>
                    <a:solidFill>
                      <a:schemeClr val="accent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改革开放和社会主义现代化建设新时期</a:t>
                </a:r>
              </a:p>
            </p:txBody>
          </p:sp>
        </p:grpSp>
        <p:grpSp>
          <p:nvGrpSpPr>
            <p:cNvPr id="21" name="组合 20"/>
            <p:cNvGrpSpPr/>
            <p:nvPr/>
          </p:nvGrpSpPr>
          <p:grpSpPr>
            <a:xfrm>
              <a:off x="1095919" y="1349168"/>
              <a:ext cx="1028156" cy="712800"/>
              <a:chOff x="852347" y="4820067"/>
              <a:chExt cx="2124533" cy="1252699"/>
            </a:xfrm>
          </p:grpSpPr>
          <p:sp>
            <p:nvSpPr>
              <p:cNvPr id="22" name="箭头: 五边形 21"/>
              <p:cNvSpPr/>
              <p:nvPr/>
            </p:nvSpPr>
            <p:spPr bwMode="auto">
              <a:xfrm>
                <a:off x="852347" y="4820067"/>
                <a:ext cx="2124533" cy="1252699"/>
              </a:xfrm>
              <a:prstGeom prst="homePlate">
                <a:avLst>
                  <a:gd name="adj" fmla="val 19643"/>
                </a:avLst>
              </a:prstGeom>
              <a:solidFill>
                <a:srgbClr val="C00000"/>
              </a:solidFill>
              <a:ln w="28575" cap="flat" cmpd="sng" algn="ctr">
                <a:solidFill>
                  <a:schemeClr val="accent1"/>
                </a:solidFill>
                <a:prstDash val="solid"/>
                <a:miter lim="800000"/>
              </a:ln>
              <a:effectLst/>
            </p:spPr>
            <p:txBody>
              <a:bodyPr rot="0" spcFirstLastPara="0" vertOverflow="overflow" horzOverflow="overflow" vert="horz" wrap="square" lIns="91404" tIns="45702" rIns="91404" bIns="45702" numCol="1" spcCol="0" rtlCol="0" fromWordArt="0" anchor="t" anchorCtr="0" forceAA="0" compatLnSpc="1">
                <a:noAutofit/>
              </a:bodyP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dirty="0">
                  <a:ln>
                    <a:noFill/>
                  </a:ln>
                  <a:gradFill>
                    <a:gsLst>
                      <a:gs pos="34000">
                        <a:prstClr val="white"/>
                      </a:gs>
                      <a:gs pos="85000">
                        <a:srgbClr val="FFFF00"/>
                      </a:gs>
                    </a:gsLst>
                    <a:lin ang="5400000" scaled="1"/>
                  </a:gra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35" name="矩形 34"/>
              <p:cNvSpPr/>
              <p:nvPr/>
            </p:nvSpPr>
            <p:spPr>
              <a:xfrm>
                <a:off x="852347" y="5124033"/>
                <a:ext cx="1957322" cy="811346"/>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03</a:t>
                </a:r>
                <a:endParaRPr kumimoji="0" lang="zh-CN" altLang="en-US" sz="2400" b="1"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2000" advTm="3000">
        <p15:prstTrans prst="prestig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barn(inVertical)">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0-#ppt_w/2"/>
                                          </p:val>
                                        </p:tav>
                                        <p:tav tm="100000">
                                          <p:val>
                                            <p:strVal val="#ppt_x"/>
                                          </p:val>
                                        </p:tav>
                                      </p:tavLst>
                                    </p:anim>
                                    <p:anim calcmode="lin" valueType="num">
                                      <p:cBhvr additive="base">
                                        <p:cTn id="18" dur="50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42" presetClass="entr" presetSubtype="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4" grpId="0"/>
      <p:bldP spid="17" grpId="0"/>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83"/>
          <p:cNvSpPr>
            <a:spLocks noChangeArrowheads="1"/>
          </p:cNvSpPr>
          <p:nvPr/>
        </p:nvSpPr>
        <p:spPr bwMode="auto">
          <a:xfrm>
            <a:off x="1271588" y="1509052"/>
            <a:ext cx="9913064" cy="2259036"/>
          </a:xfrm>
          <a:prstGeom prst="roundRect">
            <a:avLst>
              <a:gd name="adj" fmla="val 5783"/>
            </a:avLst>
          </a:prstGeom>
          <a:noFill/>
          <a:ln w="9525">
            <a:solidFill>
              <a:schemeClr val="accent1"/>
            </a:solidFill>
            <a:miter lim="800000"/>
          </a:ln>
        </p:spPr>
        <p:txBody>
          <a:bodyPr/>
          <a:lstStyle>
            <a:lvl1pPr>
              <a:spcBef>
                <a:spcPct val="20000"/>
              </a:spcBef>
              <a:buChar char="•"/>
              <a:defRPr sz="2000">
                <a:solidFill>
                  <a:srgbClr val="4D4D4D"/>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spcBef>
                <a:spcPct val="20000"/>
              </a:spcBef>
              <a:buChar char="–"/>
              <a:defRPr sz="2000">
                <a:solidFill>
                  <a:srgbClr val="4D4D4D"/>
                </a:solidFill>
                <a:latin typeface="Arial" panose="020B0604020202020204" pitchFamily="34" charset="0"/>
                <a:ea typeface="仿宋_GB2312" panose="02010609030101010101" pitchFamily="49" charset="-122"/>
                <a:cs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cs typeface="仿宋_GB2312" panose="02010609030101010101" pitchFamily="49"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rgbClr val="4D4D4D"/>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 name="矩形 2"/>
          <p:cNvSpPr>
            <a:spLocks noChangeArrowheads="1"/>
          </p:cNvSpPr>
          <p:nvPr/>
        </p:nvSpPr>
        <p:spPr bwMode="auto">
          <a:xfrm>
            <a:off x="1460500" y="1781527"/>
            <a:ext cx="9724151" cy="1986561"/>
          </a:xfrm>
          <a:prstGeom prst="rect">
            <a:avLst/>
          </a:prstGeom>
          <a:noFill/>
          <a:ln w="9525">
            <a:noFill/>
            <a:miter lim="800000"/>
          </a:ln>
        </p:spPr>
        <p:txBody>
          <a:bodyPr wrap="square" lIns="91431" tIns="45716" rIns="91431" bIns="45716">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以江泽民同志为主要代表的中国共产党人</a:t>
            </a:r>
            <a:r>
              <a:rPr kumimoji="0" lang="zh-CN" altLang="en-US" sz="16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，团结带领全党全国各族人民，坚持党的基本理论、基本路线，加深了对什么是社会主义、怎样建设社会主义和建设什么样的党、怎样建设党的认识，形成了</a:t>
            </a:r>
            <a:r>
              <a:rPr kumimoji="0" lang="zh-CN" altLang="en-US" sz="1600" b="0"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“三个代表”</a:t>
            </a:r>
            <a:r>
              <a:rPr kumimoji="0" lang="zh-CN" altLang="en-US" sz="16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重要思想，在国内外形势十分复杂、世界社会主义出现严重曲折的严峻考验面前捍卫了中国特色社会主义，确立了社会主义市场经济体制的改革目标和基本框架，确立了社会主义初级阶段公有制为主体、多种所有制经济共同发展的基本经济制度和按劳分配为主体、多种分配方式并存的分配制度，开创全面改革开放新局面，推进党的建设新的伟大工程，</a:t>
            </a:r>
            <a:r>
              <a:rPr kumimoji="0" lang="zh-CN" altLang="en-US" sz="1600" b="0"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成功把中国特色社会主义推向二十一世纪</a:t>
            </a:r>
            <a:r>
              <a:rPr kumimoji="0" lang="zh-CN" altLang="en-US" sz="16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a:t>
            </a:r>
            <a:endParaRPr kumimoji="0" lang="zh-CN" altLang="en-US" sz="1600" b="0"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 name="圆角矩形 3"/>
          <p:cNvSpPr/>
          <p:nvPr/>
        </p:nvSpPr>
        <p:spPr>
          <a:xfrm>
            <a:off x="1609455" y="1263072"/>
            <a:ext cx="3514635" cy="491960"/>
          </a:xfrm>
          <a:prstGeom prst="roundRect">
            <a:avLst>
              <a:gd name="adj" fmla="val 50000"/>
            </a:avLst>
          </a:prstGeom>
          <a:solidFill>
            <a:srgbClr val="C00000"/>
          </a:solidFill>
          <a:ln w="12700" cap="flat" cmpd="sng" algn="ctr">
            <a:solidFill>
              <a:srgbClr val="C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党的十三届四中全会以后</a:t>
            </a:r>
            <a:endParaRPr kumimoji="0" lang="zh-CN" altLang="en-US" sz="2000" b="1"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5" name="矩形 83"/>
          <p:cNvSpPr>
            <a:spLocks noChangeArrowheads="1"/>
          </p:cNvSpPr>
          <p:nvPr/>
        </p:nvSpPr>
        <p:spPr bwMode="auto">
          <a:xfrm>
            <a:off x="1271587" y="4377608"/>
            <a:ext cx="9913064" cy="1965238"/>
          </a:xfrm>
          <a:prstGeom prst="roundRect">
            <a:avLst>
              <a:gd name="adj" fmla="val 5783"/>
            </a:avLst>
          </a:prstGeom>
          <a:noFill/>
          <a:ln w="9525">
            <a:solidFill>
              <a:schemeClr val="accent1"/>
            </a:solidFill>
            <a:miter lim="800000"/>
          </a:ln>
        </p:spPr>
        <p:txBody>
          <a:bodyPr/>
          <a:lstStyle>
            <a:lvl1pPr>
              <a:spcBef>
                <a:spcPct val="20000"/>
              </a:spcBef>
              <a:buChar char="•"/>
              <a:defRPr sz="2000">
                <a:solidFill>
                  <a:srgbClr val="4D4D4D"/>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spcBef>
                <a:spcPct val="20000"/>
              </a:spcBef>
              <a:buChar char="–"/>
              <a:defRPr sz="2000">
                <a:solidFill>
                  <a:srgbClr val="4D4D4D"/>
                </a:solidFill>
                <a:latin typeface="Arial" panose="020B0604020202020204" pitchFamily="34" charset="0"/>
                <a:ea typeface="仿宋_GB2312" panose="02010609030101010101" pitchFamily="49" charset="-122"/>
                <a:cs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cs typeface="仿宋_GB2312" panose="02010609030101010101" pitchFamily="49"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rgbClr val="4D4D4D"/>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6" name="矩形 5"/>
          <p:cNvSpPr>
            <a:spLocks noChangeArrowheads="1"/>
          </p:cNvSpPr>
          <p:nvPr/>
        </p:nvSpPr>
        <p:spPr bwMode="auto">
          <a:xfrm>
            <a:off x="1460500" y="4650083"/>
            <a:ext cx="9724151" cy="1692763"/>
          </a:xfrm>
          <a:prstGeom prst="rect">
            <a:avLst/>
          </a:prstGeom>
          <a:noFill/>
          <a:ln w="9525">
            <a:noFill/>
            <a:miter lim="800000"/>
          </a:ln>
        </p:spPr>
        <p:txBody>
          <a:bodyPr wrap="square" lIns="91431" tIns="45716" rIns="91431" bIns="45716">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以</a:t>
            </a:r>
            <a:r>
              <a:rPr kumimoji="0" lang="zh-CN" altLang="en-US" sz="1600" b="0"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胡锦涛</a:t>
            </a:r>
            <a:r>
              <a:rPr kumimoji="0" lang="zh-CN" altLang="en-US" sz="16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同志为主要代表的中国共产党人，团结带领全党全国各族人民，在全面建设小康社会进程中推进实践创新、理论创新、制度创新，深刻认识和回答了新形势下实现什么样的发展、怎样发展等重大问题，</a:t>
            </a:r>
            <a:r>
              <a:rPr kumimoji="0" lang="zh-CN" altLang="en-US" sz="1600" b="0"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形成了科学发展观</a:t>
            </a:r>
            <a:r>
              <a:rPr kumimoji="0" lang="zh-CN" altLang="en-US" sz="16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，抓住重要战略机遇期，聚精会神搞建设，一心一意谋发展，强调坚持以人为本、全面协调可持续发展，着力保障和改善民生，促进社会公平正义，推进党的执政能力建设和先进性建设，</a:t>
            </a:r>
            <a:r>
              <a:rPr kumimoji="0" lang="zh-CN" altLang="en-US" sz="1600" b="0"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成功在新形势下坚持和发展了中国特色社会主义。</a:t>
            </a:r>
          </a:p>
        </p:txBody>
      </p:sp>
      <p:sp>
        <p:nvSpPr>
          <p:cNvPr id="7" name="圆角矩形 6"/>
          <p:cNvSpPr/>
          <p:nvPr/>
        </p:nvSpPr>
        <p:spPr>
          <a:xfrm>
            <a:off x="1609455" y="4131628"/>
            <a:ext cx="3514635" cy="491960"/>
          </a:xfrm>
          <a:prstGeom prst="roundRect">
            <a:avLst>
              <a:gd name="adj" fmla="val 50000"/>
            </a:avLst>
          </a:prstGeom>
          <a:solidFill>
            <a:srgbClr val="C00000"/>
          </a:solidFill>
          <a:ln w="12700" cap="flat" cmpd="sng" algn="ctr">
            <a:solidFill>
              <a:srgbClr val="C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党的十六大以后</a:t>
            </a:r>
            <a:endParaRPr kumimoji="0" lang="zh-CN" altLang="en-US" sz="2000" b="1"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2000" advTm="3000">
        <p15:prstTrans prst="prestig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strips(down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0-#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500"/>
                            </p:stCondLst>
                            <p:childTnLst>
                              <p:par>
                                <p:cTn id="25" presetID="22" presetClass="entr" presetSubtype="1"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grpId="1"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strips(downLeft)">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49"/>
          <p:cNvSpPr/>
          <p:nvPr/>
        </p:nvSpPr>
        <p:spPr>
          <a:xfrm>
            <a:off x="1115674" y="1930400"/>
            <a:ext cx="9960653" cy="3962399"/>
          </a:xfrm>
          <a:prstGeom prst="rect">
            <a:avLst/>
          </a:prstGeom>
          <a:noFill/>
          <a:ln w="9525" cap="flat" cmpd="sng" algn="ctr">
            <a:solidFill>
              <a:schemeClr val="accent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1" name="矩形 50"/>
          <p:cNvSpPr>
            <a:spLocks noChangeArrowheads="1"/>
          </p:cNvSpPr>
          <p:nvPr/>
        </p:nvSpPr>
        <p:spPr bwMode="auto">
          <a:xfrm>
            <a:off x="1362456" y="2752912"/>
            <a:ext cx="6016752" cy="2814032"/>
          </a:xfrm>
          <a:prstGeom prst="rect">
            <a:avLst/>
          </a:prstGeom>
          <a:noFill/>
          <a:ln w="9525">
            <a:noFill/>
            <a:miter lim="800000"/>
          </a:ln>
        </p:spPr>
        <p:txBody>
          <a:bodyPr wrap="square" lIns="91431" tIns="45716" rIns="91431" bIns="45716">
            <a:spAutoFit/>
          </a:bodyPr>
          <a:lstStyle/>
          <a:p>
            <a:pPr marL="0" marR="0" lvl="0" indent="0" algn="l" defTabSz="914400" rtl="0" eaLnBrk="1" fontAlgn="base" latinLnBrk="0" hangingPunct="1">
              <a:lnSpc>
                <a:spcPct val="150000"/>
              </a:lnSpc>
              <a:spcBef>
                <a:spcPct val="0"/>
              </a:spcBef>
              <a:spcAft>
                <a:spcPts val="500"/>
              </a:spcAft>
              <a:buClr>
                <a:srgbClr val="C00000"/>
              </a:buClr>
              <a:buSzTx/>
              <a:buFontTx/>
              <a:buNone/>
              <a:defRPr/>
            </a:pPr>
            <a:r>
              <a:rPr kumimoji="0" lang="zh-CN" altLang="en-US" sz="20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党从新的实践和时代特征出发坚持和发展马克思主义，科学回答了建设中国特色社会主义的发展道路、发展阶段、根本任务、发展动力、发展战略、政治保证、祖国统一、外交和国际战略、领导力量和依靠力量等一系列基本问题，形成中国特色社会主义理论体系，实现了马克思主义中国化新的飞跃。</a:t>
            </a:r>
            <a:endParaRPr kumimoji="0" lang="en-US" altLang="zh-CN" sz="2000" b="0"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2" name="圆角矩形 7"/>
          <p:cNvSpPr/>
          <p:nvPr/>
        </p:nvSpPr>
        <p:spPr>
          <a:xfrm>
            <a:off x="3178886" y="1621281"/>
            <a:ext cx="5834228" cy="674992"/>
          </a:xfrm>
          <a:prstGeom prst="roundRect">
            <a:avLst/>
          </a:prstGeom>
          <a:solidFill>
            <a:srgbClr val="C00000"/>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在这个时期</a:t>
            </a:r>
            <a:endParaRPr kumimoji="0" lang="zh-CN" altLang="en-US" sz="28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pic>
        <p:nvPicPr>
          <p:cNvPr id="4" name="图片 3" descr="徽标, 图标&#10;&#10;中度可信度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1551" y="2413711"/>
            <a:ext cx="3492433" cy="3492433"/>
          </a:xfrm>
          <a:prstGeom prst="rect">
            <a:avLst/>
          </a:prstGeo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2000" advTm="3000">
        <p15:prstTrans prst="prestig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p:tgtEl>
                                          <p:spTgt spid="52"/>
                                        </p:tgtEl>
                                        <p:attrNameLst>
                                          <p:attrName>ppt_x</p:attrName>
                                        </p:attrNameLst>
                                      </p:cBhvr>
                                      <p:tavLst>
                                        <p:tav tm="0">
                                          <p:val>
                                            <p:strVal val="#ppt_x-#ppt_w*1.125000"/>
                                          </p:val>
                                        </p:tav>
                                        <p:tav tm="100000">
                                          <p:val>
                                            <p:strVal val="#ppt_x"/>
                                          </p:val>
                                        </p:tav>
                                      </p:tavLst>
                                    </p:anim>
                                    <p:animEffect transition="in" filter="wipe(right)">
                                      <p:cBhvr>
                                        <p:cTn id="8" dur="500"/>
                                        <p:tgtEl>
                                          <p:spTgt spid="52"/>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wipe(left)">
                                      <p:cBhvr>
                                        <p:cTn id="12" dur="500"/>
                                        <p:tgtEl>
                                          <p:spTgt spid="50"/>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1" nodeType="clickEffect">
                                  <p:stCondLst>
                                    <p:cond delay="0"/>
                                  </p:stCondLst>
                                  <p:childTnLst>
                                    <p:set>
                                      <p:cBhvr>
                                        <p:cTn id="16" dur="1" fill="hold">
                                          <p:stCondLst>
                                            <p:cond delay="0"/>
                                          </p:stCondLst>
                                        </p:cTn>
                                        <p:tgtEl>
                                          <p:spTgt spid="51"/>
                                        </p:tgtEl>
                                        <p:attrNameLst>
                                          <p:attrName>style.visibility</p:attrName>
                                        </p:attrNameLst>
                                      </p:cBhvr>
                                      <p:to>
                                        <p:strVal val="visible"/>
                                      </p:to>
                                    </p:set>
                                    <p:anim calcmode="lin" valueType="num">
                                      <p:cBhvr additive="base">
                                        <p:cTn id="17" dur="500"/>
                                        <p:tgtEl>
                                          <p:spTgt spid="51"/>
                                        </p:tgtEl>
                                        <p:attrNameLst>
                                          <p:attrName>ppt_y</p:attrName>
                                        </p:attrNameLst>
                                      </p:cBhvr>
                                      <p:tavLst>
                                        <p:tav tm="0">
                                          <p:val>
                                            <p:strVal val="#ppt_y+#ppt_h*1.125000"/>
                                          </p:val>
                                        </p:tav>
                                        <p:tav tm="100000">
                                          <p:val>
                                            <p:strVal val="#ppt_y"/>
                                          </p:val>
                                        </p:tav>
                                      </p:tavLst>
                                    </p:anim>
                                    <p:animEffect transition="in" filter="wipe(up)">
                                      <p:cBhvr>
                                        <p:cTn id="18" dur="500"/>
                                        <p:tgtEl>
                                          <p:spTgt spid="51"/>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1"/>
      <p:bldP spid="5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包含 桌子, 游戏机, 杯子, 盘子&#10;&#10;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0855" y="2051916"/>
            <a:ext cx="2171357" cy="4452099"/>
          </a:xfrm>
          <a:prstGeom prst="rect">
            <a:avLst/>
          </a:prstGeom>
        </p:spPr>
      </p:pic>
      <p:sp>
        <p:nvSpPr>
          <p:cNvPr id="38" name="文本框 37"/>
          <p:cNvSpPr txBox="1"/>
          <p:nvPr/>
        </p:nvSpPr>
        <p:spPr>
          <a:xfrm>
            <a:off x="1092200" y="1373319"/>
            <a:ext cx="9842500" cy="830997"/>
          </a:xfrm>
          <a:prstGeom prst="rect">
            <a:avLst/>
          </a:prstGeom>
          <a:noFill/>
        </p:spPr>
        <p:txBody>
          <a:bodyPr wrap="square" rtlCol="0">
            <a:spAutoFit/>
          </a:bodyPr>
          <a:lstStyle>
            <a:defPPr>
              <a:defRPr lang="zh-CN"/>
            </a:defPPr>
            <a:lvl1pPr>
              <a:defRPr sz="4000" b="1">
                <a:solidFill>
                  <a:srgbClr val="FF0000"/>
                </a:solidFill>
                <a:latin typeface="微软雅黑" panose="020B0503020204020204" pitchFamily="34" charset="-122"/>
                <a:ea typeface="微软雅黑" panose="020B0503020204020204" pitchFamily="34" charset="-122"/>
              </a:defRPr>
            </a:lvl1p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schemeClr val="tx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党领导人民解放思想、锐意进取，创造了改革开放和社会主义现代化建设的伟大成就</a:t>
            </a:r>
          </a:p>
        </p:txBody>
      </p:sp>
      <p:sp>
        <p:nvSpPr>
          <p:cNvPr id="60" name="矩形 59"/>
          <p:cNvSpPr>
            <a:spLocks noChangeArrowheads="1"/>
          </p:cNvSpPr>
          <p:nvPr/>
        </p:nvSpPr>
        <p:spPr bwMode="auto">
          <a:xfrm>
            <a:off x="1092200" y="2703720"/>
            <a:ext cx="7810290" cy="2126408"/>
          </a:xfrm>
          <a:prstGeom prst="rect">
            <a:avLst/>
          </a:prstGeom>
          <a:noFill/>
          <a:ln w="9525">
            <a:noFill/>
            <a:miter lim="800000"/>
          </a:ln>
        </p:spPr>
        <p:txBody>
          <a:bodyPr wrap="square" lIns="91431" tIns="45716" rIns="91431" bIns="45716">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我国实现了从高度集中的计划经济体制到充满活力的社会主义市场经济体制、从封闭半封闭到全方位开放的历史性转变，实现了从生产力相对落后的状况到经济总量跃居世界第二的历史性突破，实现了人民生活从温饱不足到总体小康、奔向全面小康的历史性跨越，推进了中华民族从站起来到富起来的伟大飞跃。</a:t>
            </a:r>
          </a:p>
        </p:txBody>
      </p:sp>
      <p:grpSp>
        <p:nvGrpSpPr>
          <p:cNvPr id="14" name="组合 13"/>
          <p:cNvGrpSpPr/>
          <p:nvPr/>
        </p:nvGrpSpPr>
        <p:grpSpPr>
          <a:xfrm>
            <a:off x="1166353" y="2305108"/>
            <a:ext cx="9612000" cy="45719"/>
            <a:chOff x="1829582" y="4075332"/>
            <a:chExt cx="8845992" cy="84472"/>
          </a:xfrm>
        </p:grpSpPr>
        <p:cxnSp>
          <p:nvCxnSpPr>
            <p:cNvPr id="15" name="直接连接符 14"/>
            <p:cNvCxnSpPr/>
            <p:nvPr/>
          </p:nvCxnSpPr>
          <p:spPr>
            <a:xfrm>
              <a:off x="1829582" y="4159804"/>
              <a:ext cx="8245475" cy="0"/>
            </a:xfrm>
            <a:prstGeom prst="line">
              <a:avLst/>
            </a:prstGeom>
            <a:noFill/>
            <a:ln w="9525" cap="flat" cmpd="sng" algn="ctr">
              <a:solidFill>
                <a:srgbClr val="C00000"/>
              </a:solidFill>
              <a:prstDash val="solid"/>
            </a:ln>
            <a:effectLst/>
          </p:spPr>
        </p:cxnSp>
        <p:cxnSp>
          <p:nvCxnSpPr>
            <p:cNvPr id="16" name="直接连接符 15"/>
            <p:cNvCxnSpPr/>
            <p:nvPr/>
          </p:nvCxnSpPr>
          <p:spPr>
            <a:xfrm>
              <a:off x="1829582" y="4075332"/>
              <a:ext cx="8845992" cy="0"/>
            </a:xfrm>
            <a:prstGeom prst="line">
              <a:avLst/>
            </a:prstGeom>
            <a:noFill/>
            <a:ln w="38100" cap="flat" cmpd="sng" algn="ctr">
              <a:solidFill>
                <a:srgbClr val="C00000"/>
              </a:solidFill>
              <a:prstDash val="solid"/>
            </a:ln>
            <a:effectLst/>
          </p:spPr>
        </p:cxnSp>
      </p:grpSp>
      <p:grpSp>
        <p:nvGrpSpPr>
          <p:cNvPr id="18" name="组合 17"/>
          <p:cNvGrpSpPr/>
          <p:nvPr/>
        </p:nvGrpSpPr>
        <p:grpSpPr>
          <a:xfrm>
            <a:off x="1092764" y="5228740"/>
            <a:ext cx="10006472" cy="1297901"/>
            <a:chOff x="1258519" y="1681316"/>
            <a:chExt cx="9940039" cy="1664446"/>
          </a:xfrm>
        </p:grpSpPr>
        <p:sp>
          <p:nvSpPr>
            <p:cNvPr id="19" name="矩形 18"/>
            <p:cNvSpPr/>
            <p:nvPr/>
          </p:nvSpPr>
          <p:spPr bwMode="auto">
            <a:xfrm>
              <a:off x="1258519" y="1681316"/>
              <a:ext cx="9940039" cy="1187784"/>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04" tIns="45702" rIns="91404" bIns="45702" numCol="1" rtlCol="0" anchor="t" anchorCtr="0" compatLnSpc="1"/>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BC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0" name="矩形 19"/>
            <p:cNvSpPr/>
            <p:nvPr/>
          </p:nvSpPr>
          <p:spPr>
            <a:xfrm>
              <a:off x="1935494" y="1691571"/>
              <a:ext cx="8586090" cy="1654191"/>
            </a:xfrm>
            <a:prstGeom prst="rect">
              <a:avLst/>
            </a:prstGeom>
          </p:spPr>
          <p:txBody>
            <a:bodyPr wrap="square">
              <a:spAutoFit/>
            </a:bodyPr>
            <a:lstStyle/>
            <a:p>
              <a:pPr marL="0" marR="0" lvl="0" indent="0" algn="ctr" defTabSz="913765" rtl="0" eaLnBrk="1" fontAlgn="auto" latinLnBrk="0" hangingPunct="1">
                <a:lnSpc>
                  <a:spcPct val="150000"/>
                </a:lnSpc>
                <a:spcBef>
                  <a:spcPts val="0"/>
                </a:spcBef>
                <a:spcAft>
                  <a:spcPts val="0"/>
                </a:spcAft>
                <a:buClrTx/>
                <a:buSzTx/>
                <a:buFontTx/>
                <a:buNone/>
                <a:defRPr/>
              </a:pPr>
              <a:r>
                <a:rPr kumimoji="0" lang="zh-CN" altLang="en-US" sz="1800" b="0" i="0" u="none" strike="noStrike" kern="0" cap="none" spc="0" normalizeH="0" baseline="0" noProof="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庄严宣告改革开放是决定当代中国前途命运的关键一招，中国特色社会主义道路是指引中国发展繁荣的正确道路，中国大踏步赶上了时代。</a:t>
              </a:r>
            </a:p>
            <a:p>
              <a:pPr marL="0" marR="0" lvl="0" indent="0" algn="ctr" defTabSz="913765" rtl="0" eaLnBrk="1" fontAlgn="auto" latinLnBrk="0" hangingPunct="1">
                <a:lnSpc>
                  <a:spcPct val="150000"/>
                </a:lnSpc>
                <a:spcBef>
                  <a:spcPts val="0"/>
                </a:spcBef>
                <a:spcAft>
                  <a:spcPts val="0"/>
                </a:spcAft>
                <a:buClrTx/>
                <a:buSzTx/>
                <a:buFontTx/>
                <a:buNone/>
                <a:defRPr/>
              </a:pPr>
              <a:endParaRPr kumimoji="0" lang="en-US" altLang="zh-CN" sz="1800" b="0"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2000" advTm="3000">
        <p15:prstTrans prst="prestig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barn(inVertical)">
                                      <p:cBhvr>
                                        <p:cTn id="17" dur="500"/>
                                        <p:tgtEl>
                                          <p:spTgt spid="6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arn(outVertical)">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6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矩形 57"/>
          <p:cNvSpPr/>
          <p:nvPr/>
        </p:nvSpPr>
        <p:spPr>
          <a:xfrm>
            <a:off x="1091908" y="2261007"/>
            <a:ext cx="10008184" cy="961289"/>
          </a:xfrm>
          <a:prstGeom prst="rect">
            <a:avLst/>
          </a:prstGeom>
          <a:noFill/>
        </p:spPr>
        <p:txBody>
          <a:bodyPr wrap="square">
            <a:spAutoFit/>
          </a:bodyPr>
          <a:lstStyle/>
          <a:p>
            <a:pPr marL="0" marR="0" lvl="0" indent="0" algn="just" defTabSz="914400" rtl="0" eaLnBrk="1" fontAlgn="base" latinLnBrk="0" hangingPunct="1">
              <a:lnSpc>
                <a:spcPct val="150000"/>
              </a:lnSpc>
              <a:spcBef>
                <a:spcPct val="0"/>
              </a:spcBef>
              <a:spcAft>
                <a:spcPct val="0"/>
              </a:spcAft>
              <a:buClrTx/>
              <a:buSzTx/>
              <a:buFontTx/>
              <a:buNone/>
              <a:defRPr/>
            </a:pPr>
            <a:r>
              <a:rPr kumimoji="0" lang="zh-CN" altLang="en-US" sz="2000" b="0" i="0" u="none" strike="noStrike" kern="1200" cap="none" spc="0" normalizeH="0" baseline="0" noProof="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党面临的主要任务是实现</a:t>
            </a:r>
            <a:r>
              <a:rPr kumimoji="0" lang="zh-CN" altLang="en-US" sz="20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第一个百年奋斗目标，开启实现第二个百年奋斗目标新征程，朝着实现中华民族伟大复兴的宏伟目标继续前进。</a:t>
            </a:r>
            <a:endParaRPr kumimoji="0" lang="en-US" altLang="zh-CN" sz="20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62" name="文本框 61"/>
          <p:cNvSpPr txBox="1"/>
          <p:nvPr/>
        </p:nvSpPr>
        <p:spPr>
          <a:xfrm>
            <a:off x="1091907" y="3592204"/>
            <a:ext cx="10080917" cy="400110"/>
          </a:xfrm>
          <a:prstGeom prst="rect">
            <a:avLst/>
          </a:prstGeom>
          <a:solidFill>
            <a:schemeClr val="accent1"/>
          </a:solidFill>
        </p:spPr>
        <p:txBody>
          <a:bodyPr wrap="square" rtlCol="0">
            <a:spAutoFit/>
          </a:bodyPr>
          <a:lstStyle>
            <a:defPPr>
              <a:defRPr lang="zh-CN"/>
            </a:defPPr>
            <a:lvl1pPr>
              <a:defRPr sz="4000" b="1">
                <a:solidFill>
                  <a:srgbClr val="FF0000"/>
                </a:solidFill>
                <a:latin typeface="微软雅黑" panose="020B0503020204020204" pitchFamily="34" charset="-122"/>
                <a:ea typeface="微软雅黑" panose="020B0503020204020204" pitchFamily="34" charset="-122"/>
              </a:defRPr>
            </a:lvl1p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党领导人民自信自强、守正创新，创造了新时代中国特色社会主义的伟大成就。</a:t>
            </a:r>
          </a:p>
        </p:txBody>
      </p:sp>
      <p:sp>
        <p:nvSpPr>
          <p:cNvPr id="81" name="矩形 80"/>
          <p:cNvSpPr>
            <a:spLocks noChangeArrowheads="1"/>
          </p:cNvSpPr>
          <p:nvPr/>
        </p:nvSpPr>
        <p:spPr bwMode="auto">
          <a:xfrm>
            <a:off x="1092200" y="4362222"/>
            <a:ext cx="10172700" cy="1754318"/>
          </a:xfrm>
          <a:prstGeom prst="rect">
            <a:avLst/>
          </a:prstGeom>
          <a:noFill/>
          <a:ln w="9525">
            <a:noFill/>
            <a:miter lim="800000"/>
          </a:ln>
        </p:spPr>
        <p:txBody>
          <a:bodyPr wrap="square" lIns="91431" tIns="45716" rIns="91431" bIns="45716">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全会强调，以习近平同志为主要代表的中国共产党人，坚持把马克思主义基本原理同中国具体实际相结合、同中华优秀传统文化相结合，坚持毛泽东思想、邓小平理论、“三个代表”重要思想、科学发展观，深刻总结并充分运用党成立以来的历史经验，从新的实际出发，创立了习近平新时代中国特色社会主义思想。</a:t>
            </a:r>
          </a:p>
        </p:txBody>
      </p:sp>
      <p:grpSp>
        <p:nvGrpSpPr>
          <p:cNvPr id="20" name="组合 19"/>
          <p:cNvGrpSpPr/>
          <p:nvPr/>
        </p:nvGrpSpPr>
        <p:grpSpPr>
          <a:xfrm>
            <a:off x="1095919" y="1349168"/>
            <a:ext cx="9220580" cy="721698"/>
            <a:chOff x="1095919" y="1349168"/>
            <a:chExt cx="9220580" cy="721698"/>
          </a:xfrm>
        </p:grpSpPr>
        <p:grpSp>
          <p:nvGrpSpPr>
            <p:cNvPr id="21" name="组合 20"/>
            <p:cNvGrpSpPr/>
            <p:nvPr/>
          </p:nvGrpSpPr>
          <p:grpSpPr>
            <a:xfrm>
              <a:off x="1723102" y="1359002"/>
              <a:ext cx="8593397" cy="711864"/>
              <a:chOff x="1258519" y="1998913"/>
              <a:chExt cx="8884274" cy="912903"/>
            </a:xfrm>
          </p:grpSpPr>
          <p:sp>
            <p:nvSpPr>
              <p:cNvPr id="25" name="矩形 24"/>
              <p:cNvSpPr/>
              <p:nvPr/>
            </p:nvSpPr>
            <p:spPr bwMode="auto">
              <a:xfrm>
                <a:off x="1258519" y="1998913"/>
                <a:ext cx="7737737" cy="912903"/>
              </a:xfrm>
              <a:prstGeom prst="rect">
                <a:avLst/>
              </a:prstGeom>
              <a:noFill/>
              <a:ln w="19050" cap="flat" cmpd="sng" algn="ctr">
                <a:solidFill>
                  <a:schemeClr val="accent1"/>
                </a:solidFill>
                <a:prstDash val="solid"/>
                <a:round/>
                <a:headEnd type="none" w="med" len="med"/>
                <a:tailEnd type="none" w="med" len="med"/>
              </a:ln>
              <a:effectLst/>
            </p:spPr>
            <p:txBody>
              <a:bodyPr vert="horz" wrap="square" lIns="91404" tIns="45702" rIns="91404" bIns="45702" numCol="1" rtlCol="0"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BC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6" name="矩形 25"/>
              <p:cNvSpPr/>
              <p:nvPr/>
            </p:nvSpPr>
            <p:spPr>
              <a:xfrm>
                <a:off x="1945548" y="2012132"/>
                <a:ext cx="8197245" cy="745155"/>
              </a:xfrm>
              <a:prstGeom prst="rect">
                <a:avLst/>
              </a:prstGeom>
            </p:spPr>
            <p:txBody>
              <a:bodyPr wrap="square">
                <a:spAutoFit/>
              </a:bodyPr>
              <a:lstStyle/>
              <a:p>
                <a:pPr marL="0" marR="0" lvl="0" indent="0" algn="just" defTabSz="913765" rtl="0" eaLnBrk="1" fontAlgn="auto" latinLnBrk="0" hangingPunct="1">
                  <a:lnSpc>
                    <a:spcPct val="150000"/>
                  </a:lnSpc>
                  <a:spcBef>
                    <a:spcPts val="0"/>
                  </a:spcBef>
                  <a:spcAft>
                    <a:spcPts val="0"/>
                  </a:spcAft>
                  <a:buClrTx/>
                  <a:buSzTx/>
                  <a:buFontTx/>
                  <a:buNone/>
                  <a:defRPr/>
                </a:pPr>
                <a:r>
                  <a:rPr kumimoji="0" lang="zh-CN" altLang="en-US" sz="2400" b="1" i="0" u="none" strike="noStrike" kern="0" cap="none" spc="0" normalizeH="0" baseline="0" noProof="0">
                    <a:ln>
                      <a:noFill/>
                    </a:ln>
                    <a:solidFill>
                      <a:schemeClr val="accent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党的十八大以来，中国特色社会主义进入新时代</a:t>
                </a:r>
              </a:p>
            </p:txBody>
          </p:sp>
        </p:grpSp>
        <p:grpSp>
          <p:nvGrpSpPr>
            <p:cNvPr id="22" name="组合 21"/>
            <p:cNvGrpSpPr/>
            <p:nvPr/>
          </p:nvGrpSpPr>
          <p:grpSpPr>
            <a:xfrm>
              <a:off x="1095919" y="1349168"/>
              <a:ext cx="1028156" cy="712800"/>
              <a:chOff x="852347" y="4820067"/>
              <a:chExt cx="2124533" cy="1252699"/>
            </a:xfrm>
          </p:grpSpPr>
          <p:sp>
            <p:nvSpPr>
              <p:cNvPr id="23" name="箭头: 五边形 22"/>
              <p:cNvSpPr/>
              <p:nvPr/>
            </p:nvSpPr>
            <p:spPr bwMode="auto">
              <a:xfrm>
                <a:off x="852347" y="4820067"/>
                <a:ext cx="2124533" cy="1252699"/>
              </a:xfrm>
              <a:prstGeom prst="homePlate">
                <a:avLst>
                  <a:gd name="adj" fmla="val 19643"/>
                </a:avLst>
              </a:prstGeom>
              <a:solidFill>
                <a:srgbClr val="C00000"/>
              </a:solidFill>
              <a:ln w="28575" cap="flat" cmpd="sng" algn="ctr">
                <a:solidFill>
                  <a:schemeClr val="accent1"/>
                </a:solidFill>
                <a:prstDash val="solid"/>
                <a:miter lim="800000"/>
              </a:ln>
              <a:effectLst/>
            </p:spPr>
            <p:txBody>
              <a:bodyPr rot="0" spcFirstLastPara="0" vertOverflow="overflow" horzOverflow="overflow" vert="horz" wrap="square" lIns="91404" tIns="45702" rIns="91404" bIns="45702" numCol="1" spcCol="0" rtlCol="0" fromWordArt="0" anchor="t" anchorCtr="0" forceAA="0" compatLnSpc="1">
                <a:noAutofit/>
              </a:bodyP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dirty="0">
                  <a:ln>
                    <a:noFill/>
                  </a:ln>
                  <a:gradFill>
                    <a:gsLst>
                      <a:gs pos="34000">
                        <a:prstClr val="white"/>
                      </a:gs>
                      <a:gs pos="85000">
                        <a:srgbClr val="FFFF00"/>
                      </a:gs>
                    </a:gsLst>
                    <a:lin ang="5400000" scaled="1"/>
                  </a:gra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4" name="矩形 23"/>
              <p:cNvSpPr/>
              <p:nvPr/>
            </p:nvSpPr>
            <p:spPr>
              <a:xfrm>
                <a:off x="852347" y="5124033"/>
                <a:ext cx="1957322" cy="811346"/>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04</a:t>
                </a:r>
                <a:endParaRPr kumimoji="0" lang="zh-CN" altLang="en-US" sz="2400" b="1"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2000" advTm="3000">
        <p15:prstTrans prst="prestig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fade">
                                      <p:cBhvr>
                                        <p:cTn id="12" dur="1000"/>
                                        <p:tgtEl>
                                          <p:spTgt spid="58"/>
                                        </p:tgtEl>
                                      </p:cBhvr>
                                    </p:animEffect>
                                    <p:anim calcmode="lin" valueType="num">
                                      <p:cBhvr>
                                        <p:cTn id="13" dur="1000" fill="hold"/>
                                        <p:tgtEl>
                                          <p:spTgt spid="58"/>
                                        </p:tgtEl>
                                        <p:attrNameLst>
                                          <p:attrName>ppt_x</p:attrName>
                                        </p:attrNameLst>
                                      </p:cBhvr>
                                      <p:tavLst>
                                        <p:tav tm="0">
                                          <p:val>
                                            <p:strVal val="#ppt_x"/>
                                          </p:val>
                                        </p:tav>
                                        <p:tav tm="100000">
                                          <p:val>
                                            <p:strVal val="#ppt_x"/>
                                          </p:val>
                                        </p:tav>
                                      </p:tavLst>
                                    </p:anim>
                                    <p:anim calcmode="lin" valueType="num">
                                      <p:cBhvr>
                                        <p:cTn id="14"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wipe(left)">
                                      <p:cBhvr>
                                        <p:cTn id="19" dur="500"/>
                                        <p:tgtEl>
                                          <p:spTgt spid="62"/>
                                        </p:tgtEl>
                                      </p:cBhvr>
                                    </p:animEffect>
                                  </p:childTnLst>
                                </p:cTn>
                              </p:par>
                            </p:childTnLst>
                          </p:cTn>
                        </p:par>
                        <p:par>
                          <p:cTn id="20" fill="hold">
                            <p:stCondLst>
                              <p:cond delay="500"/>
                            </p:stCondLst>
                            <p:childTnLst>
                              <p:par>
                                <p:cTn id="21" presetID="42" presetClass="entr" presetSubtype="0" fill="hold" grpId="0"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fade">
                                      <p:cBhvr>
                                        <p:cTn id="23" dur="1000"/>
                                        <p:tgtEl>
                                          <p:spTgt spid="81"/>
                                        </p:tgtEl>
                                      </p:cBhvr>
                                    </p:animEffect>
                                    <p:anim calcmode="lin" valueType="num">
                                      <p:cBhvr>
                                        <p:cTn id="24" dur="1000" fill="hold"/>
                                        <p:tgtEl>
                                          <p:spTgt spid="81"/>
                                        </p:tgtEl>
                                        <p:attrNameLst>
                                          <p:attrName>ppt_x</p:attrName>
                                        </p:attrNameLst>
                                      </p:cBhvr>
                                      <p:tavLst>
                                        <p:tav tm="0">
                                          <p:val>
                                            <p:strVal val="#ppt_x"/>
                                          </p:val>
                                        </p:tav>
                                        <p:tav tm="100000">
                                          <p:val>
                                            <p:strVal val="#ppt_x"/>
                                          </p:val>
                                        </p:tav>
                                      </p:tavLst>
                                    </p:anim>
                                    <p:anim calcmode="lin" valueType="num">
                                      <p:cBhvr>
                                        <p:cTn id="25" dur="1000" fill="hold"/>
                                        <p:tgtEl>
                                          <p:spTgt spid="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2" grpId="0" animBg="1"/>
      <p:bldP spid="8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274633" y="2073945"/>
            <a:ext cx="9642735" cy="4261583"/>
          </a:xfrm>
          <a:prstGeom prst="rect">
            <a:avLst/>
          </a:prstGeom>
        </p:spPr>
        <p:txBody>
          <a:bodyPr wrap="square" lIns="105571" tIns="52784" rIns="105571" bIns="52784">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习近平同志对关系新时代党和国家事业发展的一系列重大理论和实践问题进行了深邃思考和科学判断，就新时代坚持和发展什么样的中国特色社会主义、怎样坚持和发展中国特色社会主义，建设什么样的社会主义现代化强国、怎样建设社会主义现代化强国，建设什么样的长期执政的马克思主义政党、怎样建设长期执政的马克思主义政党等重大时代课题，提出一系列原创性的治国理政新理念新思想新战略，是习近平新时代中国特色社会主义思想的主要创立者。</a:t>
            </a:r>
            <a:endParaRPr kumimoji="0" lang="en-US" altLang="zh-CN"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习近平新时代中国特色社会主义思想是当代中国马克思主义、二十一世纪马克思主义，是中华文化和中国精神的时代精华，实现了马克思主义中国化新的飞跃。党确立习近平同志党中央的核心、全党的核心地位，确立习近平新时代中国特色社会主义思想的指导地位，反映了全党全军全国各族人民共同心愿，对新时代党和国家事业发展、对推进中华民族伟大复兴历史进程具有决定性意义。</a:t>
            </a:r>
          </a:p>
        </p:txBody>
      </p:sp>
      <p:grpSp>
        <p:nvGrpSpPr>
          <p:cNvPr id="3" name="组合 2"/>
          <p:cNvGrpSpPr/>
          <p:nvPr/>
        </p:nvGrpSpPr>
        <p:grpSpPr>
          <a:xfrm>
            <a:off x="1168887" y="1395846"/>
            <a:ext cx="10003938" cy="4979553"/>
            <a:chOff x="1168887" y="1395846"/>
            <a:chExt cx="10003938" cy="4979553"/>
          </a:xfrm>
        </p:grpSpPr>
        <p:sp>
          <p:nvSpPr>
            <p:cNvPr id="2" name="矩形 1"/>
            <p:cNvSpPr/>
            <p:nvPr/>
          </p:nvSpPr>
          <p:spPr>
            <a:xfrm>
              <a:off x="1168887" y="1678850"/>
              <a:ext cx="10003938" cy="4696549"/>
            </a:xfrm>
            <a:prstGeom prst="rect">
              <a:avLst/>
            </a:prstGeom>
            <a:noFill/>
            <a:ln w="9525" cap="flat" cmpd="sng" algn="ctr">
              <a:solidFill>
                <a:schemeClr val="accent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35" name="组合 34"/>
            <p:cNvGrpSpPr/>
            <p:nvPr/>
          </p:nvGrpSpPr>
          <p:grpSpPr>
            <a:xfrm>
              <a:off x="3114230" y="1395846"/>
              <a:ext cx="5963540" cy="566011"/>
              <a:chOff x="4757369" y="4200195"/>
              <a:chExt cx="5064579" cy="480689"/>
            </a:xfrm>
          </p:grpSpPr>
          <p:sp>
            <p:nvSpPr>
              <p:cNvPr id="38" name="圆角矩形 58"/>
              <p:cNvSpPr/>
              <p:nvPr/>
            </p:nvSpPr>
            <p:spPr>
              <a:xfrm>
                <a:off x="4757369" y="4200195"/>
                <a:ext cx="5064579" cy="480689"/>
              </a:xfrm>
              <a:prstGeom prst="roundRect">
                <a:avLst>
                  <a:gd name="adj" fmla="val 50000"/>
                </a:avLst>
              </a:prstGeom>
              <a:solidFill>
                <a:srgbClr val="C10001"/>
              </a:solidFill>
              <a:ln w="25400" cap="flat" cmpd="sng" algn="ctr">
                <a:solidFill>
                  <a:schemeClr val="accent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39" name="文本框 3"/>
              <p:cNvSpPr>
                <a:spLocks noChangeArrowheads="1"/>
              </p:cNvSpPr>
              <p:nvPr/>
            </p:nvSpPr>
            <p:spPr bwMode="auto">
              <a:xfrm>
                <a:off x="5265346" y="4258895"/>
                <a:ext cx="4322169" cy="342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089" tIns="17044" rIns="34089" bIns="17044">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习近平新时代中国特色社会主义思想</a:t>
                </a:r>
              </a:p>
            </p:txBody>
          </p:sp>
        </p:gr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2000" advTm="3000">
        <p15:prstTrans prst="prestig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up)">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a:spLocks noChangeArrowheads="1"/>
          </p:cNvSpPr>
          <p:nvPr/>
        </p:nvSpPr>
        <p:spPr bwMode="auto">
          <a:xfrm>
            <a:off x="1543719" y="2483592"/>
            <a:ext cx="6016752" cy="3372903"/>
          </a:xfrm>
          <a:prstGeom prst="rect">
            <a:avLst/>
          </a:prstGeom>
          <a:noFill/>
          <a:ln w="9525">
            <a:noFill/>
            <a:miter lim="800000"/>
          </a:ln>
        </p:spPr>
        <p:txBody>
          <a:bodyPr wrap="square" lIns="91431" tIns="45716" rIns="91431" bIns="45716">
            <a:spAutoFit/>
          </a:bodyPr>
          <a:lstStyle/>
          <a:p>
            <a:pPr marL="0" marR="0" lvl="0" indent="0" algn="l" defTabSz="914400" rtl="0" eaLnBrk="1" fontAlgn="base" latinLnBrk="0" hangingPunct="1">
              <a:lnSpc>
                <a:spcPct val="150000"/>
              </a:lnSpc>
              <a:spcBef>
                <a:spcPct val="0"/>
              </a:spcBef>
              <a:spcAft>
                <a:spcPts val="500"/>
              </a:spcAft>
              <a:buClr>
                <a:srgbClr val="C00000"/>
              </a:buClr>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以</a:t>
            </a:r>
            <a:r>
              <a:rPr kumimoji="0" lang="zh-CN" altLang="en-US" sz="1800" b="0"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伟大的历史主动精神、巨大的政治勇气、强烈的责任担当</a:t>
            </a: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统筹国内国际两个大局，贯彻党的基本理论、基本路线、基本方略，统揽伟大斗争、伟大工程、伟大事业、伟大梦想，坚持稳中求进工作总基调，出台一系列重大方针政策，推出一系列重大举措，推进一系列重大工作，战胜一系列重大风险挑战，解决了许多长期想解决而没有解决的难题，办成了许多过去想办而没有办成的大事，推动党和国家事业取得历史性成就、发生历史性变革。</a:t>
            </a:r>
            <a:endParaRPr kumimoji="0" lang="en-US" altLang="zh-CN" sz="1800" b="0"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9" name="组合 8"/>
          <p:cNvGrpSpPr/>
          <p:nvPr/>
        </p:nvGrpSpPr>
        <p:grpSpPr>
          <a:xfrm>
            <a:off x="1168887" y="1395846"/>
            <a:ext cx="10003938" cy="4598555"/>
            <a:chOff x="1168887" y="1395846"/>
            <a:chExt cx="10003938" cy="4598555"/>
          </a:xfrm>
        </p:grpSpPr>
        <p:sp>
          <p:nvSpPr>
            <p:cNvPr id="10" name="矩形 9"/>
            <p:cNvSpPr/>
            <p:nvPr/>
          </p:nvSpPr>
          <p:spPr>
            <a:xfrm>
              <a:off x="1168887" y="1678851"/>
              <a:ext cx="10003938" cy="4315550"/>
            </a:xfrm>
            <a:prstGeom prst="rect">
              <a:avLst/>
            </a:prstGeom>
            <a:noFill/>
            <a:ln w="9525" cap="flat" cmpd="sng" algn="ctr">
              <a:solidFill>
                <a:schemeClr val="accent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11" name="组合 10"/>
            <p:cNvGrpSpPr/>
            <p:nvPr/>
          </p:nvGrpSpPr>
          <p:grpSpPr>
            <a:xfrm>
              <a:off x="3114230" y="1395846"/>
              <a:ext cx="5963540" cy="566011"/>
              <a:chOff x="4757369" y="4200195"/>
              <a:chExt cx="5064579" cy="480689"/>
            </a:xfrm>
          </p:grpSpPr>
          <p:sp>
            <p:nvSpPr>
              <p:cNvPr id="12" name="圆角矩形 58"/>
              <p:cNvSpPr/>
              <p:nvPr/>
            </p:nvSpPr>
            <p:spPr>
              <a:xfrm>
                <a:off x="4757369" y="4200195"/>
                <a:ext cx="5064579" cy="480689"/>
              </a:xfrm>
              <a:prstGeom prst="roundRect">
                <a:avLst>
                  <a:gd name="adj" fmla="val 50000"/>
                </a:avLst>
              </a:prstGeom>
              <a:solidFill>
                <a:srgbClr val="C10001"/>
              </a:solidFill>
              <a:ln w="25400" cap="flat" cmpd="sng" algn="ctr">
                <a:solidFill>
                  <a:schemeClr val="accent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13" name="文本框 3"/>
              <p:cNvSpPr>
                <a:spLocks noChangeArrowheads="1"/>
              </p:cNvSpPr>
              <p:nvPr/>
            </p:nvSpPr>
            <p:spPr bwMode="auto">
              <a:xfrm>
                <a:off x="5128574" y="4258895"/>
                <a:ext cx="4322169" cy="342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089" tIns="17044" rIns="34089" bIns="17044">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以习近平同志为核心的党中央</a:t>
                </a:r>
                <a:endParaRPr kumimoji="0" lang="zh-CN" altLang="en-US" sz="2400" b="1" i="0" u="none" strike="noStrike" kern="120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pic>
        <p:nvPicPr>
          <p:cNvPr id="3" name="图片 2" descr="卡通人物&#10;&#10;中度可信度描述已自动生成"/>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99922" y="2483591"/>
            <a:ext cx="3372903" cy="3372903"/>
          </a:xfrm>
          <a:prstGeom prst="rect">
            <a:avLst/>
          </a:prstGeo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2000" advTm="3000">
        <p15:prstTrans prst="prestig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barn(inVertical)">
                                      <p:cBhvr>
                                        <p:cTn id="14" dur="500"/>
                                        <p:tgtEl>
                                          <p:spTgt spid="31"/>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362391" y="1438364"/>
            <a:ext cx="5467218" cy="597068"/>
            <a:chOff x="4757370" y="4150235"/>
            <a:chExt cx="5467218" cy="587179"/>
          </a:xfrm>
        </p:grpSpPr>
        <p:sp>
          <p:nvSpPr>
            <p:cNvPr id="5" name="圆角矩形 58"/>
            <p:cNvSpPr/>
            <p:nvPr/>
          </p:nvSpPr>
          <p:spPr>
            <a:xfrm>
              <a:off x="4757370" y="4150235"/>
              <a:ext cx="5467218" cy="587179"/>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6" name="文本框 3"/>
            <p:cNvSpPr>
              <a:spLocks noChangeArrowheads="1"/>
            </p:cNvSpPr>
            <p:nvPr/>
          </p:nvSpPr>
          <p:spPr bwMode="auto">
            <a:xfrm>
              <a:off x="5363792" y="4215021"/>
              <a:ext cx="4254375" cy="457601"/>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34089" tIns="17044" rIns="34089" bIns="17044">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党的十八大以来</a:t>
              </a:r>
            </a:p>
          </p:txBody>
        </p:sp>
      </p:grpSp>
      <p:grpSp>
        <p:nvGrpSpPr>
          <p:cNvPr id="19" name="组合 18"/>
          <p:cNvGrpSpPr/>
          <p:nvPr/>
        </p:nvGrpSpPr>
        <p:grpSpPr>
          <a:xfrm>
            <a:off x="1123130" y="2259820"/>
            <a:ext cx="2101451" cy="1159629"/>
            <a:chOff x="1029465" y="1493868"/>
            <a:chExt cx="1210587" cy="1390919"/>
          </a:xfrm>
        </p:grpSpPr>
        <p:sp>
          <p:nvSpPr>
            <p:cNvPr id="20" name="同侧圆角矩形 19"/>
            <p:cNvSpPr/>
            <p:nvPr/>
          </p:nvSpPr>
          <p:spPr>
            <a:xfrm rot="16200000">
              <a:off x="939299" y="1584034"/>
              <a:ext cx="1390919" cy="1210587"/>
            </a:xfrm>
            <a:prstGeom prst="round2SameRect">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1" name="矩形 20"/>
            <p:cNvSpPr/>
            <p:nvPr/>
          </p:nvSpPr>
          <p:spPr>
            <a:xfrm>
              <a:off x="1138313" y="1683752"/>
              <a:ext cx="992888" cy="99674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在坚持党的</a:t>
              </a:r>
              <a:endParaRPr kumimoji="0" lang="en-US" altLang="zh-CN"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全面领导上</a:t>
              </a:r>
              <a:endParaRPr kumimoji="0" lang="en-US" altLang="zh-CN"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nvGrpSpPr>
          <p:cNvPr id="22" name="组合 21"/>
          <p:cNvGrpSpPr/>
          <p:nvPr/>
        </p:nvGrpSpPr>
        <p:grpSpPr>
          <a:xfrm>
            <a:off x="3261748" y="2249521"/>
            <a:ext cx="7979950" cy="1168215"/>
            <a:chOff x="2571560" y="1504836"/>
            <a:chExt cx="9338383" cy="1401217"/>
          </a:xfrm>
        </p:grpSpPr>
        <p:sp>
          <p:nvSpPr>
            <p:cNvPr id="23" name="同侧圆角矩形 22"/>
            <p:cNvSpPr/>
            <p:nvPr/>
          </p:nvSpPr>
          <p:spPr>
            <a:xfrm rot="5400000">
              <a:off x="6540143" y="-2463747"/>
              <a:ext cx="1401217" cy="9338383"/>
            </a:xfrm>
            <a:prstGeom prst="round2Same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4" name="矩形 23"/>
            <p:cNvSpPr/>
            <p:nvPr/>
          </p:nvSpPr>
          <p:spPr>
            <a:xfrm>
              <a:off x="2624729" y="1534996"/>
              <a:ext cx="9092356" cy="1371057"/>
            </a:xfrm>
            <a:prstGeom prst="rect">
              <a:avLst/>
            </a:prstGeom>
            <a:noFill/>
            <a:ln>
              <a:noFill/>
            </a:ln>
          </p:spPr>
          <p:txBody>
            <a:bodyPr wrap="square">
              <a:spAutoFit/>
            </a:bodyPr>
            <a:lstStyle/>
            <a:p>
              <a:pPr marL="0" marR="0" lvl="0" indent="0" algn="just" defTabSz="914400" rtl="0" eaLnBrk="1" fontAlgn="base" latinLnBrk="0" hangingPunct="1">
                <a:lnSpc>
                  <a:spcPct val="130000"/>
                </a:lnSpc>
                <a:spcBef>
                  <a:spcPct val="0"/>
                </a:spcBef>
                <a:spcAft>
                  <a:spcPct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党中央权威和集中统一领导得到有力保证，党的领导制度体系不断完善，党的领导方式更加科学，全党思想上更加统一、政治上更加团结、行动上更加一致，党的政治领导力、思想引领力、群众组织力、社会号召力显著增强。</a:t>
              </a:r>
              <a:endParaRPr kumimoji="0" lang="en-US" altLang="zh-CN"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25" name="组合 24"/>
          <p:cNvGrpSpPr/>
          <p:nvPr/>
        </p:nvGrpSpPr>
        <p:grpSpPr>
          <a:xfrm>
            <a:off x="1123130" y="3586344"/>
            <a:ext cx="2101451" cy="1159629"/>
            <a:chOff x="1029465" y="1493868"/>
            <a:chExt cx="1210587" cy="1390919"/>
          </a:xfrm>
        </p:grpSpPr>
        <p:sp>
          <p:nvSpPr>
            <p:cNvPr id="26" name="同侧圆角矩形 25"/>
            <p:cNvSpPr/>
            <p:nvPr/>
          </p:nvSpPr>
          <p:spPr>
            <a:xfrm rot="16200000">
              <a:off x="939299" y="1584034"/>
              <a:ext cx="1390919" cy="1210587"/>
            </a:xfrm>
            <a:prstGeom prst="round2SameRect">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7" name="矩形 26"/>
            <p:cNvSpPr/>
            <p:nvPr/>
          </p:nvSpPr>
          <p:spPr>
            <a:xfrm>
              <a:off x="1138314" y="1683752"/>
              <a:ext cx="992888" cy="99674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在全面从严</a:t>
              </a:r>
              <a:endParaRPr kumimoji="0" lang="en-US" altLang="zh-CN"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治党上</a:t>
              </a:r>
              <a:endParaRPr kumimoji="0" lang="en-US" altLang="zh-CN"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nvGrpSpPr>
          <p:cNvPr id="28" name="组合 27"/>
          <p:cNvGrpSpPr/>
          <p:nvPr/>
        </p:nvGrpSpPr>
        <p:grpSpPr>
          <a:xfrm>
            <a:off x="3261748" y="3576045"/>
            <a:ext cx="7979950" cy="1168215"/>
            <a:chOff x="2571560" y="1504836"/>
            <a:chExt cx="9338383" cy="1401217"/>
          </a:xfrm>
        </p:grpSpPr>
        <p:sp>
          <p:nvSpPr>
            <p:cNvPr id="29" name="同侧圆角矩形 28"/>
            <p:cNvSpPr/>
            <p:nvPr/>
          </p:nvSpPr>
          <p:spPr>
            <a:xfrm rot="5400000">
              <a:off x="6540143" y="-2463747"/>
              <a:ext cx="1401217" cy="9338383"/>
            </a:xfrm>
            <a:prstGeom prst="round2Same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0" name="矩形 29"/>
            <p:cNvSpPr/>
            <p:nvPr/>
          </p:nvSpPr>
          <p:spPr>
            <a:xfrm>
              <a:off x="2624729" y="1534996"/>
              <a:ext cx="9092356" cy="1371057"/>
            </a:xfrm>
            <a:prstGeom prst="rect">
              <a:avLst/>
            </a:prstGeom>
            <a:noFill/>
            <a:ln>
              <a:noFill/>
            </a:ln>
          </p:spPr>
          <p:txBody>
            <a:bodyPr wrap="square">
              <a:spAutoFit/>
            </a:bodyPr>
            <a:lstStyle/>
            <a:p>
              <a:pPr marL="0" marR="0" lvl="0" indent="0" algn="just" defTabSz="914400" rtl="0" eaLnBrk="1" fontAlgn="base" latinLnBrk="0" hangingPunct="1">
                <a:lnSpc>
                  <a:spcPct val="130000"/>
                </a:lnSpc>
                <a:spcBef>
                  <a:spcPct val="0"/>
                </a:spcBef>
                <a:spcAft>
                  <a:spcPct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党的自我净化、自我完善、自我革新、自我提高能力显著增强，管党治党宽松软状况得到根本扭转，反腐败斗争取得压倒性胜利并全面巩固，党在革命性锻造中更加坚强。</a:t>
              </a:r>
              <a:endParaRPr kumimoji="0" lang="en-US" altLang="zh-CN"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31" name="组合 30"/>
          <p:cNvGrpSpPr/>
          <p:nvPr/>
        </p:nvGrpSpPr>
        <p:grpSpPr>
          <a:xfrm>
            <a:off x="1123130" y="4975197"/>
            <a:ext cx="2101451" cy="1159629"/>
            <a:chOff x="1029465" y="1493868"/>
            <a:chExt cx="1210587" cy="1390919"/>
          </a:xfrm>
        </p:grpSpPr>
        <p:sp>
          <p:nvSpPr>
            <p:cNvPr id="32" name="同侧圆角矩形 31"/>
            <p:cNvSpPr/>
            <p:nvPr/>
          </p:nvSpPr>
          <p:spPr>
            <a:xfrm rot="16200000">
              <a:off x="939299" y="1584034"/>
              <a:ext cx="1390919" cy="1210587"/>
            </a:xfrm>
            <a:prstGeom prst="round2SameRect">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3" name="矩形 32"/>
            <p:cNvSpPr/>
            <p:nvPr/>
          </p:nvSpPr>
          <p:spPr>
            <a:xfrm>
              <a:off x="1049663" y="1920331"/>
              <a:ext cx="1170190" cy="55374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在经济建设上</a:t>
              </a:r>
              <a:endParaRPr kumimoji="0" lang="en-US" altLang="zh-CN"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nvGrpSpPr>
          <p:cNvPr id="34" name="组合 33"/>
          <p:cNvGrpSpPr/>
          <p:nvPr/>
        </p:nvGrpSpPr>
        <p:grpSpPr>
          <a:xfrm>
            <a:off x="3261748" y="4964898"/>
            <a:ext cx="7979950" cy="1168215"/>
            <a:chOff x="2571560" y="1504836"/>
            <a:chExt cx="9338383" cy="1401217"/>
          </a:xfrm>
        </p:grpSpPr>
        <p:sp>
          <p:nvSpPr>
            <p:cNvPr id="35" name="同侧圆角矩形 34"/>
            <p:cNvSpPr/>
            <p:nvPr/>
          </p:nvSpPr>
          <p:spPr>
            <a:xfrm rot="5400000">
              <a:off x="6540143" y="-2463747"/>
              <a:ext cx="1401217" cy="9338383"/>
            </a:xfrm>
            <a:prstGeom prst="round2Same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6" name="矩形 35"/>
            <p:cNvSpPr/>
            <p:nvPr/>
          </p:nvSpPr>
          <p:spPr>
            <a:xfrm>
              <a:off x="2624729" y="1534996"/>
              <a:ext cx="9092356" cy="1371057"/>
            </a:xfrm>
            <a:prstGeom prst="rect">
              <a:avLst/>
            </a:prstGeom>
            <a:noFill/>
            <a:ln>
              <a:noFill/>
            </a:ln>
          </p:spPr>
          <p:txBody>
            <a:bodyPr wrap="square">
              <a:spAutoFit/>
            </a:bodyPr>
            <a:lstStyle/>
            <a:p>
              <a:pPr marL="0" marR="0" lvl="0" indent="0" algn="just" defTabSz="914400" rtl="0" eaLnBrk="1" fontAlgn="base" latinLnBrk="0" hangingPunct="1">
                <a:lnSpc>
                  <a:spcPct val="130000"/>
                </a:lnSpc>
                <a:spcBef>
                  <a:spcPct val="0"/>
                </a:spcBef>
                <a:spcAft>
                  <a:spcPct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我国经济发展平衡性、协调性、可持续性明显增强，国家经济实力、科技实力、综合国力跃上新台阶，我国经济迈上更高质量、更有效率、更加公平、更可持续、更为安全的发展之路。</a:t>
              </a:r>
              <a:endParaRPr kumimoji="0" lang="en-US" altLang="zh-CN"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2000" advTm="3000">
        <p15:prstTrans prst="prestig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9" presetClass="entr" presetSubtype="0" decel="100000"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 calcmode="lin" valueType="num">
                                      <p:cBhvr>
                                        <p:cTn id="15" dur="500" fill="hold"/>
                                        <p:tgtEl>
                                          <p:spTgt spid="19"/>
                                        </p:tgtEl>
                                        <p:attrNameLst>
                                          <p:attrName>style.rotation</p:attrName>
                                        </p:attrNameLst>
                                      </p:cBhvr>
                                      <p:tavLst>
                                        <p:tav tm="0">
                                          <p:val>
                                            <p:fltVal val="360"/>
                                          </p:val>
                                        </p:tav>
                                        <p:tav tm="100000">
                                          <p:val>
                                            <p:fltVal val="0"/>
                                          </p:val>
                                        </p:tav>
                                      </p:tavLst>
                                    </p:anim>
                                    <p:animEffect transition="in" filter="fade">
                                      <p:cBhvr>
                                        <p:cTn id="16" dur="500"/>
                                        <p:tgtEl>
                                          <p:spTgt spid="19"/>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500"/>
                                        <p:tgtEl>
                                          <p:spTgt spid="22"/>
                                        </p:tgtEl>
                                      </p:cBhvr>
                                    </p:animEffect>
                                  </p:childTnLst>
                                </p:cTn>
                              </p:par>
                            </p:childTnLst>
                          </p:cTn>
                        </p:par>
                        <p:par>
                          <p:cTn id="21" fill="hold">
                            <p:stCondLst>
                              <p:cond delay="1500"/>
                            </p:stCondLst>
                            <p:childTnLst>
                              <p:par>
                                <p:cTn id="22" presetID="49" presetClass="entr" presetSubtype="0" decel="100000"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 calcmode="lin" valueType="num">
                                      <p:cBhvr>
                                        <p:cTn id="26" dur="500" fill="hold"/>
                                        <p:tgtEl>
                                          <p:spTgt spid="25"/>
                                        </p:tgtEl>
                                        <p:attrNameLst>
                                          <p:attrName>style.rotation</p:attrName>
                                        </p:attrNameLst>
                                      </p:cBhvr>
                                      <p:tavLst>
                                        <p:tav tm="0">
                                          <p:val>
                                            <p:fltVal val="360"/>
                                          </p:val>
                                        </p:tav>
                                        <p:tav tm="100000">
                                          <p:val>
                                            <p:fltVal val="0"/>
                                          </p:val>
                                        </p:tav>
                                      </p:tavLst>
                                    </p:anim>
                                    <p:animEffect transition="in" filter="fade">
                                      <p:cBhvr>
                                        <p:cTn id="27" dur="500"/>
                                        <p:tgtEl>
                                          <p:spTgt spid="25"/>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left)">
                                      <p:cBhvr>
                                        <p:cTn id="31" dur="500"/>
                                        <p:tgtEl>
                                          <p:spTgt spid="28"/>
                                        </p:tgtEl>
                                      </p:cBhvr>
                                    </p:animEffect>
                                  </p:childTnLst>
                                </p:cTn>
                              </p:par>
                            </p:childTnLst>
                          </p:cTn>
                        </p:par>
                        <p:par>
                          <p:cTn id="32" fill="hold">
                            <p:stCondLst>
                              <p:cond delay="2500"/>
                            </p:stCondLst>
                            <p:childTnLst>
                              <p:par>
                                <p:cTn id="33" presetID="49" presetClass="entr" presetSubtype="0" decel="100000" fill="hold" nodeType="after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p:cTn id="35" dur="500" fill="hold"/>
                                        <p:tgtEl>
                                          <p:spTgt spid="31"/>
                                        </p:tgtEl>
                                        <p:attrNameLst>
                                          <p:attrName>ppt_w</p:attrName>
                                        </p:attrNameLst>
                                      </p:cBhvr>
                                      <p:tavLst>
                                        <p:tav tm="0">
                                          <p:val>
                                            <p:fltVal val="0"/>
                                          </p:val>
                                        </p:tav>
                                        <p:tav tm="100000">
                                          <p:val>
                                            <p:strVal val="#ppt_w"/>
                                          </p:val>
                                        </p:tav>
                                      </p:tavLst>
                                    </p:anim>
                                    <p:anim calcmode="lin" valueType="num">
                                      <p:cBhvr>
                                        <p:cTn id="36" dur="500" fill="hold"/>
                                        <p:tgtEl>
                                          <p:spTgt spid="31"/>
                                        </p:tgtEl>
                                        <p:attrNameLst>
                                          <p:attrName>ppt_h</p:attrName>
                                        </p:attrNameLst>
                                      </p:cBhvr>
                                      <p:tavLst>
                                        <p:tav tm="0">
                                          <p:val>
                                            <p:fltVal val="0"/>
                                          </p:val>
                                        </p:tav>
                                        <p:tav tm="100000">
                                          <p:val>
                                            <p:strVal val="#ppt_h"/>
                                          </p:val>
                                        </p:tav>
                                      </p:tavLst>
                                    </p:anim>
                                    <p:anim calcmode="lin" valueType="num">
                                      <p:cBhvr>
                                        <p:cTn id="37" dur="500" fill="hold"/>
                                        <p:tgtEl>
                                          <p:spTgt spid="31"/>
                                        </p:tgtEl>
                                        <p:attrNameLst>
                                          <p:attrName>style.rotation</p:attrName>
                                        </p:attrNameLst>
                                      </p:cBhvr>
                                      <p:tavLst>
                                        <p:tav tm="0">
                                          <p:val>
                                            <p:fltVal val="360"/>
                                          </p:val>
                                        </p:tav>
                                        <p:tav tm="100000">
                                          <p:val>
                                            <p:fltVal val="0"/>
                                          </p:val>
                                        </p:tav>
                                      </p:tavLst>
                                    </p:anim>
                                    <p:animEffect transition="in" filter="fade">
                                      <p:cBhvr>
                                        <p:cTn id="38" dur="500"/>
                                        <p:tgtEl>
                                          <p:spTgt spid="31"/>
                                        </p:tgtEl>
                                      </p:cBhvr>
                                    </p:animEffect>
                                  </p:childTnLst>
                                </p:cTn>
                              </p:par>
                            </p:childTnLst>
                          </p:cTn>
                        </p:par>
                        <p:par>
                          <p:cTn id="39" fill="hold">
                            <p:stCondLst>
                              <p:cond delay="3000"/>
                            </p:stCondLst>
                            <p:childTnLst>
                              <p:par>
                                <p:cTn id="40" presetID="22" presetClass="entr" presetSubtype="8" fill="hold"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left)">
                                      <p:cBhvr>
                                        <p:cTn id="4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1123130" y="1545745"/>
            <a:ext cx="2101451" cy="1224808"/>
            <a:chOff x="1029465" y="1493868"/>
            <a:chExt cx="1210587" cy="1390919"/>
          </a:xfrm>
        </p:grpSpPr>
        <p:sp>
          <p:nvSpPr>
            <p:cNvPr id="31" name="同侧圆角矩形 30"/>
            <p:cNvSpPr/>
            <p:nvPr/>
          </p:nvSpPr>
          <p:spPr>
            <a:xfrm rot="16200000">
              <a:off x="939299" y="1584034"/>
              <a:ext cx="1390919" cy="1210587"/>
            </a:xfrm>
            <a:prstGeom prst="round2SameRect">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2" name="矩形 31"/>
            <p:cNvSpPr/>
            <p:nvPr/>
          </p:nvSpPr>
          <p:spPr>
            <a:xfrm>
              <a:off x="1102993" y="1683752"/>
              <a:ext cx="1063531" cy="9436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在全面深化改革开放上</a:t>
              </a:r>
              <a:endParaRPr kumimoji="0" lang="en-US" altLang="zh-CN"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nvGrpSpPr>
          <p:cNvPr id="33" name="组合 32"/>
          <p:cNvGrpSpPr/>
          <p:nvPr/>
        </p:nvGrpSpPr>
        <p:grpSpPr>
          <a:xfrm>
            <a:off x="3261748" y="1535205"/>
            <a:ext cx="7979950" cy="1233876"/>
            <a:chOff x="2571560" y="1504836"/>
            <a:chExt cx="9338383" cy="1401217"/>
          </a:xfrm>
        </p:grpSpPr>
        <p:sp>
          <p:nvSpPr>
            <p:cNvPr id="34" name="同侧圆角矩形 33"/>
            <p:cNvSpPr/>
            <p:nvPr/>
          </p:nvSpPr>
          <p:spPr>
            <a:xfrm rot="5400000">
              <a:off x="6540143" y="-2463747"/>
              <a:ext cx="1401217" cy="9338383"/>
            </a:xfrm>
            <a:prstGeom prst="round2Same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5" name="矩形 34"/>
            <p:cNvSpPr/>
            <p:nvPr/>
          </p:nvSpPr>
          <p:spPr>
            <a:xfrm>
              <a:off x="2624729" y="1544792"/>
              <a:ext cx="9092356" cy="1298096"/>
            </a:xfrm>
            <a:prstGeom prst="rect">
              <a:avLst/>
            </a:prstGeom>
            <a:noFill/>
            <a:ln>
              <a:noFill/>
            </a:ln>
          </p:spPr>
          <p:txBody>
            <a:bodyPr wrap="square">
              <a:spAutoFit/>
            </a:bodyPr>
            <a:lstStyle/>
            <a:p>
              <a:pPr marL="0" marR="0" lvl="0" indent="0" algn="just" defTabSz="914400" rtl="0" eaLnBrk="1" fontAlgn="base" latinLnBrk="0" hangingPunct="1">
                <a:lnSpc>
                  <a:spcPct val="130000"/>
                </a:lnSpc>
                <a:spcBef>
                  <a:spcPct val="0"/>
                </a:spcBef>
                <a:spcAft>
                  <a:spcPct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党不断推动全面深化改革向广度和深度进军，中国特色社会主义制度更加成熟更加定型，国家治理体系和治理能力现代化水平不断提高，党和国家事业焕发出新的生机活力。</a:t>
              </a:r>
              <a:endParaRPr kumimoji="0" lang="en-US" altLang="zh-CN"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36" name="组合 35"/>
          <p:cNvGrpSpPr/>
          <p:nvPr/>
        </p:nvGrpSpPr>
        <p:grpSpPr>
          <a:xfrm>
            <a:off x="1123130" y="3046807"/>
            <a:ext cx="2101451" cy="1245792"/>
            <a:chOff x="1029465" y="1493868"/>
            <a:chExt cx="1210587" cy="1390919"/>
          </a:xfrm>
        </p:grpSpPr>
        <p:sp>
          <p:nvSpPr>
            <p:cNvPr id="37" name="同侧圆角矩形 36"/>
            <p:cNvSpPr/>
            <p:nvPr/>
          </p:nvSpPr>
          <p:spPr>
            <a:xfrm rot="16200000">
              <a:off x="939299" y="1584034"/>
              <a:ext cx="1390919" cy="1210587"/>
            </a:xfrm>
            <a:prstGeom prst="round2SameRect">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8" name="矩形 47"/>
            <p:cNvSpPr/>
            <p:nvPr/>
          </p:nvSpPr>
          <p:spPr>
            <a:xfrm>
              <a:off x="1049663" y="1905250"/>
              <a:ext cx="1170190" cy="51544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在政治建设上</a:t>
              </a:r>
              <a:endParaRPr kumimoji="0" lang="en-US" altLang="zh-CN"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nvGrpSpPr>
          <p:cNvPr id="49" name="组合 48"/>
          <p:cNvGrpSpPr/>
          <p:nvPr/>
        </p:nvGrpSpPr>
        <p:grpSpPr>
          <a:xfrm>
            <a:off x="3261748" y="3036189"/>
            <a:ext cx="7979950" cy="1255016"/>
            <a:chOff x="2571560" y="1504836"/>
            <a:chExt cx="9338383" cy="1401217"/>
          </a:xfrm>
        </p:grpSpPr>
        <p:sp>
          <p:nvSpPr>
            <p:cNvPr id="50" name="同侧圆角矩形 49"/>
            <p:cNvSpPr/>
            <p:nvPr/>
          </p:nvSpPr>
          <p:spPr>
            <a:xfrm rot="5400000">
              <a:off x="6540143" y="-2463747"/>
              <a:ext cx="1401217" cy="9338383"/>
            </a:xfrm>
            <a:prstGeom prst="round2Same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1" name="矩形 50"/>
            <p:cNvSpPr/>
            <p:nvPr/>
          </p:nvSpPr>
          <p:spPr>
            <a:xfrm>
              <a:off x="2624729" y="1554258"/>
              <a:ext cx="9092356" cy="1276230"/>
            </a:xfrm>
            <a:prstGeom prst="rect">
              <a:avLst/>
            </a:prstGeom>
            <a:noFill/>
            <a:ln>
              <a:noFill/>
            </a:ln>
          </p:spPr>
          <p:txBody>
            <a:bodyPr wrap="square">
              <a:spAutoFit/>
            </a:bodyPr>
            <a:lstStyle/>
            <a:p>
              <a:pPr marL="0" marR="0" lvl="0" indent="0" algn="just" defTabSz="914400" rtl="0" eaLnBrk="1" fontAlgn="base" latinLnBrk="0" hangingPunct="1">
                <a:lnSpc>
                  <a:spcPct val="130000"/>
                </a:lnSpc>
                <a:spcBef>
                  <a:spcPct val="0"/>
                </a:spcBef>
                <a:spcAft>
                  <a:spcPct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积极发展全过程人民民主，我国社会主义民主政治制度化、规范化、程序化全面推进，中国特色社会主义政治制度优越性得到更好发挥，生动活泼、安定团结的政治局面得到巩固和发展。</a:t>
              </a:r>
              <a:endParaRPr kumimoji="0" lang="en-US" altLang="zh-CN"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58" name="组合 57"/>
          <p:cNvGrpSpPr/>
          <p:nvPr/>
        </p:nvGrpSpPr>
        <p:grpSpPr>
          <a:xfrm>
            <a:off x="1123130" y="4561180"/>
            <a:ext cx="2101451" cy="1245792"/>
            <a:chOff x="1029465" y="1493868"/>
            <a:chExt cx="1210587" cy="1390919"/>
          </a:xfrm>
        </p:grpSpPr>
        <p:sp>
          <p:nvSpPr>
            <p:cNvPr id="59" name="同侧圆角矩形 58"/>
            <p:cNvSpPr/>
            <p:nvPr/>
          </p:nvSpPr>
          <p:spPr>
            <a:xfrm rot="16200000">
              <a:off x="939299" y="1584034"/>
              <a:ext cx="1390919" cy="1210587"/>
            </a:xfrm>
            <a:prstGeom prst="round2SameRect">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60" name="矩形 59"/>
            <p:cNvSpPr/>
            <p:nvPr/>
          </p:nvSpPr>
          <p:spPr>
            <a:xfrm>
              <a:off x="1102992" y="1744196"/>
              <a:ext cx="1063532" cy="92780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在全面依法治国上</a:t>
              </a:r>
              <a:endParaRPr kumimoji="0" lang="en-US" altLang="zh-CN"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nvGrpSpPr>
          <p:cNvPr id="61" name="组合 60"/>
          <p:cNvGrpSpPr/>
          <p:nvPr/>
        </p:nvGrpSpPr>
        <p:grpSpPr>
          <a:xfrm>
            <a:off x="3261748" y="4550562"/>
            <a:ext cx="7979950" cy="1255016"/>
            <a:chOff x="2571560" y="1504836"/>
            <a:chExt cx="9338383" cy="1401217"/>
          </a:xfrm>
        </p:grpSpPr>
        <p:sp>
          <p:nvSpPr>
            <p:cNvPr id="62" name="同侧圆角矩形 61"/>
            <p:cNvSpPr/>
            <p:nvPr/>
          </p:nvSpPr>
          <p:spPr>
            <a:xfrm rot="5400000">
              <a:off x="6540143" y="-2463747"/>
              <a:ext cx="1401217" cy="9338383"/>
            </a:xfrm>
            <a:prstGeom prst="round2Same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63" name="矩形 62"/>
            <p:cNvSpPr/>
            <p:nvPr/>
          </p:nvSpPr>
          <p:spPr>
            <a:xfrm>
              <a:off x="2624729" y="1614747"/>
              <a:ext cx="9092356" cy="1080074"/>
            </a:xfrm>
            <a:prstGeom prst="rect">
              <a:avLst/>
            </a:prstGeom>
            <a:noFill/>
            <a:ln>
              <a:noFill/>
            </a:ln>
          </p:spPr>
          <p:txBody>
            <a:bodyPr wrap="square">
              <a:spAutoFit/>
            </a:bodyPr>
            <a:lstStyle/>
            <a:p>
              <a:pPr marL="0" marR="0" lvl="0" indent="0" algn="just" defTabSz="914400" rtl="0" eaLnBrk="1" fontAlgn="base" latinLnBrk="0" hangingPunct="1">
                <a:lnSpc>
                  <a:spcPct val="150000"/>
                </a:lnSpc>
                <a:spcBef>
                  <a:spcPct val="0"/>
                </a:spcBef>
                <a:spcAft>
                  <a:spcPct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中国特色社会主义法治体系不断健全，法治中国建设迈出坚实步伐，党运用法治方式领导和治理国家的能力显著增强。</a:t>
              </a:r>
              <a:endParaRPr kumimoji="0" lang="en-US" altLang="zh-CN" sz="20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2000" advTm="3000">
        <p15:prstTrans prst="prestig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 calcmode="lin" valueType="num">
                                      <p:cBhvr>
                                        <p:cTn id="9" dur="500" fill="hold"/>
                                        <p:tgtEl>
                                          <p:spTgt spid="30"/>
                                        </p:tgtEl>
                                        <p:attrNameLst>
                                          <p:attrName>style.rotation</p:attrName>
                                        </p:attrNameLst>
                                      </p:cBhvr>
                                      <p:tavLst>
                                        <p:tav tm="0">
                                          <p:val>
                                            <p:fltVal val="360"/>
                                          </p:val>
                                        </p:tav>
                                        <p:tav tm="100000">
                                          <p:val>
                                            <p:fltVal val="0"/>
                                          </p:val>
                                        </p:tav>
                                      </p:tavLst>
                                    </p:anim>
                                    <p:animEffect transition="in" filter="fade">
                                      <p:cBhvr>
                                        <p:cTn id="10" dur="500"/>
                                        <p:tgtEl>
                                          <p:spTgt spid="30"/>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ipe(left)">
                                      <p:cBhvr>
                                        <p:cTn id="14" dur="500"/>
                                        <p:tgtEl>
                                          <p:spTgt spid="33"/>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p:cTn id="18" dur="500" fill="hold"/>
                                        <p:tgtEl>
                                          <p:spTgt spid="36"/>
                                        </p:tgtEl>
                                        <p:attrNameLst>
                                          <p:attrName>ppt_w</p:attrName>
                                        </p:attrNameLst>
                                      </p:cBhvr>
                                      <p:tavLst>
                                        <p:tav tm="0">
                                          <p:val>
                                            <p:fltVal val="0"/>
                                          </p:val>
                                        </p:tav>
                                        <p:tav tm="100000">
                                          <p:val>
                                            <p:strVal val="#ppt_w"/>
                                          </p:val>
                                        </p:tav>
                                      </p:tavLst>
                                    </p:anim>
                                    <p:anim calcmode="lin" valueType="num">
                                      <p:cBhvr>
                                        <p:cTn id="19" dur="500" fill="hold"/>
                                        <p:tgtEl>
                                          <p:spTgt spid="36"/>
                                        </p:tgtEl>
                                        <p:attrNameLst>
                                          <p:attrName>ppt_h</p:attrName>
                                        </p:attrNameLst>
                                      </p:cBhvr>
                                      <p:tavLst>
                                        <p:tav tm="0">
                                          <p:val>
                                            <p:fltVal val="0"/>
                                          </p:val>
                                        </p:tav>
                                        <p:tav tm="100000">
                                          <p:val>
                                            <p:strVal val="#ppt_h"/>
                                          </p:val>
                                        </p:tav>
                                      </p:tavLst>
                                    </p:anim>
                                    <p:anim calcmode="lin" valueType="num">
                                      <p:cBhvr>
                                        <p:cTn id="20" dur="500" fill="hold"/>
                                        <p:tgtEl>
                                          <p:spTgt spid="36"/>
                                        </p:tgtEl>
                                        <p:attrNameLst>
                                          <p:attrName>style.rotation</p:attrName>
                                        </p:attrNameLst>
                                      </p:cBhvr>
                                      <p:tavLst>
                                        <p:tav tm="0">
                                          <p:val>
                                            <p:fltVal val="360"/>
                                          </p:val>
                                        </p:tav>
                                        <p:tav tm="100000">
                                          <p:val>
                                            <p:fltVal val="0"/>
                                          </p:val>
                                        </p:tav>
                                      </p:tavLst>
                                    </p:anim>
                                    <p:animEffect transition="in" filter="fade">
                                      <p:cBhvr>
                                        <p:cTn id="21" dur="500"/>
                                        <p:tgtEl>
                                          <p:spTgt spid="36"/>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wipe(left)">
                                      <p:cBhvr>
                                        <p:cTn id="25" dur="500"/>
                                        <p:tgtEl>
                                          <p:spTgt spid="49"/>
                                        </p:tgtEl>
                                      </p:cBhvr>
                                    </p:animEffect>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58"/>
                                        </p:tgtEl>
                                        <p:attrNameLst>
                                          <p:attrName>style.visibility</p:attrName>
                                        </p:attrNameLst>
                                      </p:cBhvr>
                                      <p:to>
                                        <p:strVal val="visible"/>
                                      </p:to>
                                    </p:set>
                                    <p:anim calcmode="lin" valueType="num">
                                      <p:cBhvr>
                                        <p:cTn id="29" dur="500" fill="hold"/>
                                        <p:tgtEl>
                                          <p:spTgt spid="58"/>
                                        </p:tgtEl>
                                        <p:attrNameLst>
                                          <p:attrName>ppt_w</p:attrName>
                                        </p:attrNameLst>
                                      </p:cBhvr>
                                      <p:tavLst>
                                        <p:tav tm="0">
                                          <p:val>
                                            <p:fltVal val="0"/>
                                          </p:val>
                                        </p:tav>
                                        <p:tav tm="100000">
                                          <p:val>
                                            <p:strVal val="#ppt_w"/>
                                          </p:val>
                                        </p:tav>
                                      </p:tavLst>
                                    </p:anim>
                                    <p:anim calcmode="lin" valueType="num">
                                      <p:cBhvr>
                                        <p:cTn id="30" dur="500" fill="hold"/>
                                        <p:tgtEl>
                                          <p:spTgt spid="58"/>
                                        </p:tgtEl>
                                        <p:attrNameLst>
                                          <p:attrName>ppt_h</p:attrName>
                                        </p:attrNameLst>
                                      </p:cBhvr>
                                      <p:tavLst>
                                        <p:tav tm="0">
                                          <p:val>
                                            <p:fltVal val="0"/>
                                          </p:val>
                                        </p:tav>
                                        <p:tav tm="100000">
                                          <p:val>
                                            <p:strVal val="#ppt_h"/>
                                          </p:val>
                                        </p:tav>
                                      </p:tavLst>
                                    </p:anim>
                                    <p:anim calcmode="lin" valueType="num">
                                      <p:cBhvr>
                                        <p:cTn id="31" dur="500" fill="hold"/>
                                        <p:tgtEl>
                                          <p:spTgt spid="58"/>
                                        </p:tgtEl>
                                        <p:attrNameLst>
                                          <p:attrName>style.rotation</p:attrName>
                                        </p:attrNameLst>
                                      </p:cBhvr>
                                      <p:tavLst>
                                        <p:tav tm="0">
                                          <p:val>
                                            <p:fltVal val="360"/>
                                          </p:val>
                                        </p:tav>
                                        <p:tav tm="100000">
                                          <p:val>
                                            <p:fltVal val="0"/>
                                          </p:val>
                                        </p:tav>
                                      </p:tavLst>
                                    </p:anim>
                                    <p:animEffect transition="in" filter="fade">
                                      <p:cBhvr>
                                        <p:cTn id="32" dur="500"/>
                                        <p:tgtEl>
                                          <p:spTgt spid="58"/>
                                        </p:tgtEl>
                                      </p:cBhvr>
                                    </p:animEffect>
                                  </p:childTnLst>
                                </p:cTn>
                              </p:par>
                            </p:childTnLst>
                          </p:cTn>
                        </p:par>
                        <p:par>
                          <p:cTn id="33" fill="hold">
                            <p:stCondLst>
                              <p:cond delay="2500"/>
                            </p:stCondLst>
                            <p:childTnLst>
                              <p:par>
                                <p:cTn id="34" presetID="22" presetClass="entr" presetSubtype="8" fill="hold" nodeType="afterEffect">
                                  <p:stCondLst>
                                    <p:cond delay="0"/>
                                  </p:stCondLst>
                                  <p:childTnLst>
                                    <p:set>
                                      <p:cBhvr>
                                        <p:cTn id="35" dur="1" fill="hold">
                                          <p:stCondLst>
                                            <p:cond delay="0"/>
                                          </p:stCondLst>
                                        </p:cTn>
                                        <p:tgtEl>
                                          <p:spTgt spid="61"/>
                                        </p:tgtEl>
                                        <p:attrNameLst>
                                          <p:attrName>style.visibility</p:attrName>
                                        </p:attrNameLst>
                                      </p:cBhvr>
                                      <p:to>
                                        <p:strVal val="visible"/>
                                      </p:to>
                                    </p:set>
                                    <p:animEffect transition="in" filter="wipe(left)">
                                      <p:cBhvr>
                                        <p:cTn id="36"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1123130" y="1545745"/>
            <a:ext cx="2101451" cy="1224808"/>
            <a:chOff x="1029465" y="1493868"/>
            <a:chExt cx="1210587" cy="1390919"/>
          </a:xfrm>
        </p:grpSpPr>
        <p:sp>
          <p:nvSpPr>
            <p:cNvPr id="23" name="同侧圆角矩形 22"/>
            <p:cNvSpPr/>
            <p:nvPr/>
          </p:nvSpPr>
          <p:spPr>
            <a:xfrm rot="16200000">
              <a:off x="939299" y="1584034"/>
              <a:ext cx="1390919" cy="1210587"/>
            </a:xfrm>
            <a:prstGeom prst="round2SameRect">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4" name="矩形 23"/>
            <p:cNvSpPr/>
            <p:nvPr/>
          </p:nvSpPr>
          <p:spPr>
            <a:xfrm>
              <a:off x="1102993" y="1683752"/>
              <a:ext cx="1063531" cy="9436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在文化建设上</a:t>
              </a:r>
              <a:endParaRPr kumimoji="0" lang="en-US" altLang="zh-CN"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nvGrpSpPr>
          <p:cNvPr id="25" name="组合 24"/>
          <p:cNvGrpSpPr/>
          <p:nvPr/>
        </p:nvGrpSpPr>
        <p:grpSpPr>
          <a:xfrm>
            <a:off x="3261748" y="1535205"/>
            <a:ext cx="7979950" cy="1233876"/>
            <a:chOff x="2571560" y="1504836"/>
            <a:chExt cx="9338383" cy="1401217"/>
          </a:xfrm>
        </p:grpSpPr>
        <p:sp>
          <p:nvSpPr>
            <p:cNvPr id="26" name="同侧圆角矩形 25"/>
            <p:cNvSpPr/>
            <p:nvPr/>
          </p:nvSpPr>
          <p:spPr>
            <a:xfrm rot="5400000">
              <a:off x="6540143" y="-2463747"/>
              <a:ext cx="1401217" cy="9338383"/>
            </a:xfrm>
            <a:prstGeom prst="round2Same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7" name="矩形 26"/>
            <p:cNvSpPr/>
            <p:nvPr/>
          </p:nvSpPr>
          <p:spPr>
            <a:xfrm>
              <a:off x="2624729" y="1544792"/>
              <a:ext cx="9092356" cy="1298096"/>
            </a:xfrm>
            <a:prstGeom prst="rect">
              <a:avLst/>
            </a:prstGeom>
            <a:noFill/>
            <a:ln>
              <a:noFill/>
            </a:ln>
          </p:spPr>
          <p:txBody>
            <a:bodyPr wrap="square">
              <a:spAutoFit/>
            </a:bodyPr>
            <a:lstStyle/>
            <a:p>
              <a:pPr marL="0" marR="0" lvl="0" indent="0" algn="just" defTabSz="914400" rtl="0" eaLnBrk="1" fontAlgn="base" latinLnBrk="0" hangingPunct="1">
                <a:lnSpc>
                  <a:spcPct val="130000"/>
                </a:lnSpc>
                <a:spcBef>
                  <a:spcPct val="0"/>
                </a:spcBef>
                <a:spcAft>
                  <a:spcPct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我国意识形态领域形势发生全局性、根本性转变，全党全国各族人民文化自信明显增强，全社会凝聚力和向心力极大提升，为新时代开创党和国家事业新局面提供了坚强思想保证和强大精神力量。</a:t>
              </a:r>
              <a:endParaRPr kumimoji="0" lang="en-US" altLang="zh-CN"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28" name="组合 27"/>
          <p:cNvGrpSpPr/>
          <p:nvPr/>
        </p:nvGrpSpPr>
        <p:grpSpPr>
          <a:xfrm>
            <a:off x="1123130" y="3046807"/>
            <a:ext cx="2101451" cy="1245792"/>
            <a:chOff x="1029465" y="1493868"/>
            <a:chExt cx="1210587" cy="1390919"/>
          </a:xfrm>
        </p:grpSpPr>
        <p:sp>
          <p:nvSpPr>
            <p:cNvPr id="29" name="同侧圆角矩形 28"/>
            <p:cNvSpPr/>
            <p:nvPr/>
          </p:nvSpPr>
          <p:spPr>
            <a:xfrm rot="16200000">
              <a:off x="939299" y="1584034"/>
              <a:ext cx="1390919" cy="1210587"/>
            </a:xfrm>
            <a:prstGeom prst="round2SameRect">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9" name="矩形 48"/>
            <p:cNvSpPr/>
            <p:nvPr/>
          </p:nvSpPr>
          <p:spPr>
            <a:xfrm>
              <a:off x="1049663" y="1905250"/>
              <a:ext cx="1170190" cy="51544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在社会建设上</a:t>
              </a:r>
              <a:endParaRPr kumimoji="0" lang="en-US" altLang="zh-CN"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nvGrpSpPr>
          <p:cNvPr id="50" name="组合 49"/>
          <p:cNvGrpSpPr/>
          <p:nvPr/>
        </p:nvGrpSpPr>
        <p:grpSpPr>
          <a:xfrm>
            <a:off x="3261748" y="3036189"/>
            <a:ext cx="7979950" cy="1255016"/>
            <a:chOff x="2571560" y="1504836"/>
            <a:chExt cx="9338383" cy="1401217"/>
          </a:xfrm>
        </p:grpSpPr>
        <p:sp>
          <p:nvSpPr>
            <p:cNvPr id="51" name="同侧圆角矩形 50"/>
            <p:cNvSpPr/>
            <p:nvPr/>
          </p:nvSpPr>
          <p:spPr>
            <a:xfrm rot="5400000">
              <a:off x="6540143" y="-2463747"/>
              <a:ext cx="1401217" cy="9338383"/>
            </a:xfrm>
            <a:prstGeom prst="round2Same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2" name="矩形 51"/>
            <p:cNvSpPr/>
            <p:nvPr/>
          </p:nvSpPr>
          <p:spPr>
            <a:xfrm>
              <a:off x="2624729" y="1554258"/>
              <a:ext cx="9092356" cy="1276230"/>
            </a:xfrm>
            <a:prstGeom prst="rect">
              <a:avLst/>
            </a:prstGeom>
            <a:noFill/>
            <a:ln>
              <a:noFill/>
            </a:ln>
          </p:spPr>
          <p:txBody>
            <a:bodyPr wrap="square">
              <a:spAutoFit/>
            </a:bodyPr>
            <a:lstStyle/>
            <a:p>
              <a:pPr marL="0" marR="0" lvl="0" indent="0" algn="just" defTabSz="914400" rtl="0" eaLnBrk="1" fontAlgn="base" latinLnBrk="0" hangingPunct="1">
                <a:lnSpc>
                  <a:spcPct val="130000"/>
                </a:lnSpc>
                <a:spcBef>
                  <a:spcPct val="0"/>
                </a:spcBef>
                <a:spcAft>
                  <a:spcPct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人民生活全方位改善，社会治理社会化、法治化、智能化、专业化水平大幅度提升，发展了人民安居乐业、社会安定有序的良好局面，续写了社会长期稳定奇迹。</a:t>
              </a:r>
              <a:endParaRPr kumimoji="0" lang="en-US" altLang="zh-CN"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53" name="组合 52"/>
          <p:cNvGrpSpPr/>
          <p:nvPr/>
        </p:nvGrpSpPr>
        <p:grpSpPr>
          <a:xfrm>
            <a:off x="1123130" y="4561180"/>
            <a:ext cx="2101451" cy="1245792"/>
            <a:chOff x="1029465" y="1493868"/>
            <a:chExt cx="1210587" cy="1390919"/>
          </a:xfrm>
        </p:grpSpPr>
        <p:sp>
          <p:nvSpPr>
            <p:cNvPr id="54" name="同侧圆角矩形 53"/>
            <p:cNvSpPr/>
            <p:nvPr/>
          </p:nvSpPr>
          <p:spPr>
            <a:xfrm rot="16200000">
              <a:off x="939299" y="1584034"/>
              <a:ext cx="1390919" cy="1210587"/>
            </a:xfrm>
            <a:prstGeom prst="round2SameRect">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5" name="矩形 54"/>
            <p:cNvSpPr/>
            <p:nvPr/>
          </p:nvSpPr>
          <p:spPr>
            <a:xfrm>
              <a:off x="1102992" y="1744196"/>
              <a:ext cx="1063532" cy="92780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在生态文明建设上</a:t>
              </a:r>
              <a:endParaRPr kumimoji="0" lang="en-US" altLang="zh-CN"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nvGrpSpPr>
          <p:cNvPr id="56" name="组合 55"/>
          <p:cNvGrpSpPr/>
          <p:nvPr/>
        </p:nvGrpSpPr>
        <p:grpSpPr>
          <a:xfrm>
            <a:off x="3261748" y="4550562"/>
            <a:ext cx="7979950" cy="1255016"/>
            <a:chOff x="2571560" y="1504836"/>
            <a:chExt cx="9338383" cy="1401217"/>
          </a:xfrm>
        </p:grpSpPr>
        <p:sp>
          <p:nvSpPr>
            <p:cNvPr id="57" name="同侧圆角矩形 56"/>
            <p:cNvSpPr/>
            <p:nvPr/>
          </p:nvSpPr>
          <p:spPr>
            <a:xfrm rot="5400000">
              <a:off x="6540143" y="-2463747"/>
              <a:ext cx="1401217" cy="9338383"/>
            </a:xfrm>
            <a:prstGeom prst="round2Same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8" name="矩形 57"/>
            <p:cNvSpPr/>
            <p:nvPr/>
          </p:nvSpPr>
          <p:spPr>
            <a:xfrm>
              <a:off x="2624729" y="1614747"/>
              <a:ext cx="9092356" cy="1080074"/>
            </a:xfrm>
            <a:prstGeom prst="rect">
              <a:avLst/>
            </a:prstGeom>
            <a:noFill/>
            <a:ln>
              <a:noFill/>
            </a:ln>
          </p:spPr>
          <p:txBody>
            <a:bodyPr wrap="square">
              <a:spAutoFit/>
            </a:bodyPr>
            <a:lstStyle/>
            <a:p>
              <a:pPr marL="0" marR="0" lvl="0" indent="0" algn="just" defTabSz="914400" rtl="0" eaLnBrk="1" fontAlgn="base" latinLnBrk="0" hangingPunct="1">
                <a:lnSpc>
                  <a:spcPct val="150000"/>
                </a:lnSpc>
                <a:spcBef>
                  <a:spcPct val="0"/>
                </a:spcBef>
                <a:spcAft>
                  <a:spcPct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党中央以前所未有的力度抓生态文明建设，美丽中国建设迈出重大步伐，我国生态环境保护发生历史性、转折性、全局性变化。</a:t>
              </a:r>
              <a:endParaRPr kumimoji="0" lang="en-US" altLang="zh-CN" sz="20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2000" advTm="3000">
        <p15:prstTrans prst="prestig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 calcmode="lin" valueType="num">
                                      <p:cBhvr>
                                        <p:cTn id="9" dur="500" fill="hold"/>
                                        <p:tgtEl>
                                          <p:spTgt spid="22"/>
                                        </p:tgtEl>
                                        <p:attrNameLst>
                                          <p:attrName>style.rotation</p:attrName>
                                        </p:attrNameLst>
                                      </p:cBhvr>
                                      <p:tavLst>
                                        <p:tav tm="0">
                                          <p:val>
                                            <p:fltVal val="360"/>
                                          </p:val>
                                        </p:tav>
                                        <p:tav tm="100000">
                                          <p:val>
                                            <p:fltVal val="0"/>
                                          </p:val>
                                        </p:tav>
                                      </p:tavLst>
                                    </p:anim>
                                    <p:animEffect transition="in" filter="fade">
                                      <p:cBhvr>
                                        <p:cTn id="10" dur="500"/>
                                        <p:tgtEl>
                                          <p:spTgt spid="22"/>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wipe(left)">
                                      <p:cBhvr>
                                        <p:cTn id="14" dur="500"/>
                                        <p:tgtEl>
                                          <p:spTgt spid="25"/>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p:cTn id="18" dur="500" fill="hold"/>
                                        <p:tgtEl>
                                          <p:spTgt spid="28"/>
                                        </p:tgtEl>
                                        <p:attrNameLst>
                                          <p:attrName>ppt_w</p:attrName>
                                        </p:attrNameLst>
                                      </p:cBhvr>
                                      <p:tavLst>
                                        <p:tav tm="0">
                                          <p:val>
                                            <p:fltVal val="0"/>
                                          </p:val>
                                        </p:tav>
                                        <p:tav tm="100000">
                                          <p:val>
                                            <p:strVal val="#ppt_w"/>
                                          </p:val>
                                        </p:tav>
                                      </p:tavLst>
                                    </p:anim>
                                    <p:anim calcmode="lin" valueType="num">
                                      <p:cBhvr>
                                        <p:cTn id="19" dur="500" fill="hold"/>
                                        <p:tgtEl>
                                          <p:spTgt spid="28"/>
                                        </p:tgtEl>
                                        <p:attrNameLst>
                                          <p:attrName>ppt_h</p:attrName>
                                        </p:attrNameLst>
                                      </p:cBhvr>
                                      <p:tavLst>
                                        <p:tav tm="0">
                                          <p:val>
                                            <p:fltVal val="0"/>
                                          </p:val>
                                        </p:tav>
                                        <p:tav tm="100000">
                                          <p:val>
                                            <p:strVal val="#ppt_h"/>
                                          </p:val>
                                        </p:tav>
                                      </p:tavLst>
                                    </p:anim>
                                    <p:anim calcmode="lin" valueType="num">
                                      <p:cBhvr>
                                        <p:cTn id="20" dur="500" fill="hold"/>
                                        <p:tgtEl>
                                          <p:spTgt spid="28"/>
                                        </p:tgtEl>
                                        <p:attrNameLst>
                                          <p:attrName>style.rotation</p:attrName>
                                        </p:attrNameLst>
                                      </p:cBhvr>
                                      <p:tavLst>
                                        <p:tav tm="0">
                                          <p:val>
                                            <p:fltVal val="360"/>
                                          </p:val>
                                        </p:tav>
                                        <p:tav tm="100000">
                                          <p:val>
                                            <p:fltVal val="0"/>
                                          </p:val>
                                        </p:tav>
                                      </p:tavLst>
                                    </p:anim>
                                    <p:animEffect transition="in" filter="fade">
                                      <p:cBhvr>
                                        <p:cTn id="21" dur="500"/>
                                        <p:tgtEl>
                                          <p:spTgt spid="28"/>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wipe(left)">
                                      <p:cBhvr>
                                        <p:cTn id="25" dur="500"/>
                                        <p:tgtEl>
                                          <p:spTgt spid="50"/>
                                        </p:tgtEl>
                                      </p:cBhvr>
                                    </p:animEffect>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p:cTn id="29" dur="500" fill="hold"/>
                                        <p:tgtEl>
                                          <p:spTgt spid="53"/>
                                        </p:tgtEl>
                                        <p:attrNameLst>
                                          <p:attrName>ppt_w</p:attrName>
                                        </p:attrNameLst>
                                      </p:cBhvr>
                                      <p:tavLst>
                                        <p:tav tm="0">
                                          <p:val>
                                            <p:fltVal val="0"/>
                                          </p:val>
                                        </p:tav>
                                        <p:tav tm="100000">
                                          <p:val>
                                            <p:strVal val="#ppt_w"/>
                                          </p:val>
                                        </p:tav>
                                      </p:tavLst>
                                    </p:anim>
                                    <p:anim calcmode="lin" valueType="num">
                                      <p:cBhvr>
                                        <p:cTn id="30" dur="500" fill="hold"/>
                                        <p:tgtEl>
                                          <p:spTgt spid="53"/>
                                        </p:tgtEl>
                                        <p:attrNameLst>
                                          <p:attrName>ppt_h</p:attrName>
                                        </p:attrNameLst>
                                      </p:cBhvr>
                                      <p:tavLst>
                                        <p:tav tm="0">
                                          <p:val>
                                            <p:fltVal val="0"/>
                                          </p:val>
                                        </p:tav>
                                        <p:tav tm="100000">
                                          <p:val>
                                            <p:strVal val="#ppt_h"/>
                                          </p:val>
                                        </p:tav>
                                      </p:tavLst>
                                    </p:anim>
                                    <p:anim calcmode="lin" valueType="num">
                                      <p:cBhvr>
                                        <p:cTn id="31" dur="500" fill="hold"/>
                                        <p:tgtEl>
                                          <p:spTgt spid="53"/>
                                        </p:tgtEl>
                                        <p:attrNameLst>
                                          <p:attrName>style.rotation</p:attrName>
                                        </p:attrNameLst>
                                      </p:cBhvr>
                                      <p:tavLst>
                                        <p:tav tm="0">
                                          <p:val>
                                            <p:fltVal val="360"/>
                                          </p:val>
                                        </p:tav>
                                        <p:tav tm="100000">
                                          <p:val>
                                            <p:fltVal val="0"/>
                                          </p:val>
                                        </p:tav>
                                      </p:tavLst>
                                    </p:anim>
                                    <p:animEffect transition="in" filter="fade">
                                      <p:cBhvr>
                                        <p:cTn id="32" dur="500"/>
                                        <p:tgtEl>
                                          <p:spTgt spid="53"/>
                                        </p:tgtEl>
                                      </p:cBhvr>
                                    </p:animEffect>
                                  </p:childTnLst>
                                </p:cTn>
                              </p:par>
                            </p:childTnLst>
                          </p:cTn>
                        </p:par>
                        <p:par>
                          <p:cTn id="33" fill="hold">
                            <p:stCondLst>
                              <p:cond delay="2500"/>
                            </p:stCondLst>
                            <p:childTnLst>
                              <p:par>
                                <p:cTn id="34" presetID="22" presetClass="entr" presetSubtype="8" fill="hold" nodeType="after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wipe(left)">
                                      <p:cBhvr>
                                        <p:cTn id="36"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1123130" y="1545745"/>
            <a:ext cx="2101451" cy="1224808"/>
            <a:chOff x="1029465" y="1493868"/>
            <a:chExt cx="1210587" cy="1390919"/>
          </a:xfrm>
        </p:grpSpPr>
        <p:sp>
          <p:nvSpPr>
            <p:cNvPr id="50" name="同侧圆角矩形 49"/>
            <p:cNvSpPr/>
            <p:nvPr/>
          </p:nvSpPr>
          <p:spPr>
            <a:xfrm rot="16200000">
              <a:off x="939299" y="1584034"/>
              <a:ext cx="1390919" cy="1210587"/>
            </a:xfrm>
            <a:prstGeom prst="round2SameRect">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1" name="矩形 50"/>
            <p:cNvSpPr/>
            <p:nvPr/>
          </p:nvSpPr>
          <p:spPr>
            <a:xfrm>
              <a:off x="1102993" y="1683752"/>
              <a:ext cx="1063531" cy="9436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在国防和军队建设上</a:t>
              </a:r>
              <a:endParaRPr kumimoji="0" lang="en-US" altLang="zh-CN"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nvGrpSpPr>
          <p:cNvPr id="52" name="组合 51"/>
          <p:cNvGrpSpPr/>
          <p:nvPr/>
        </p:nvGrpSpPr>
        <p:grpSpPr>
          <a:xfrm>
            <a:off x="3261748" y="1535205"/>
            <a:ext cx="7979950" cy="1233876"/>
            <a:chOff x="2571560" y="1504836"/>
            <a:chExt cx="9338383" cy="1401217"/>
          </a:xfrm>
        </p:grpSpPr>
        <p:sp>
          <p:nvSpPr>
            <p:cNvPr id="53" name="同侧圆角矩形 52"/>
            <p:cNvSpPr/>
            <p:nvPr/>
          </p:nvSpPr>
          <p:spPr>
            <a:xfrm rot="5400000">
              <a:off x="6540143" y="-2463747"/>
              <a:ext cx="1401217" cy="9338383"/>
            </a:xfrm>
            <a:prstGeom prst="round2Same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4" name="矩形 53"/>
            <p:cNvSpPr/>
            <p:nvPr/>
          </p:nvSpPr>
          <p:spPr>
            <a:xfrm>
              <a:off x="2624729" y="1544792"/>
              <a:ext cx="9092356" cy="1298096"/>
            </a:xfrm>
            <a:prstGeom prst="rect">
              <a:avLst/>
            </a:prstGeom>
            <a:noFill/>
            <a:ln>
              <a:noFill/>
            </a:ln>
          </p:spPr>
          <p:txBody>
            <a:bodyPr wrap="square">
              <a:spAutoFit/>
            </a:bodyPr>
            <a:lstStyle/>
            <a:p>
              <a:pPr marL="0" marR="0" lvl="0" indent="0" algn="just" defTabSz="914400" rtl="0" eaLnBrk="1" fontAlgn="base" latinLnBrk="0" hangingPunct="1">
                <a:lnSpc>
                  <a:spcPct val="130000"/>
                </a:lnSpc>
                <a:spcBef>
                  <a:spcPct val="0"/>
                </a:spcBef>
                <a:spcAft>
                  <a:spcPct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人民军队实现整体性革命性重塑、重整行装再出发，国防实力和经济实力同步提升，人民军队坚决履行新时代使命任务，以顽强斗争精神和实际行动捍卫了国家主权、安全、发展利益。</a:t>
              </a:r>
              <a:endParaRPr kumimoji="0" lang="en-US" altLang="zh-CN"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55" name="组合 54"/>
          <p:cNvGrpSpPr/>
          <p:nvPr/>
        </p:nvGrpSpPr>
        <p:grpSpPr>
          <a:xfrm>
            <a:off x="1123130" y="3046807"/>
            <a:ext cx="2101451" cy="993616"/>
            <a:chOff x="1029465" y="1493868"/>
            <a:chExt cx="1210587" cy="1390919"/>
          </a:xfrm>
        </p:grpSpPr>
        <p:sp>
          <p:nvSpPr>
            <p:cNvPr id="56" name="同侧圆角矩形 55"/>
            <p:cNvSpPr/>
            <p:nvPr/>
          </p:nvSpPr>
          <p:spPr>
            <a:xfrm rot="16200000">
              <a:off x="939299" y="1584034"/>
              <a:ext cx="1390919" cy="1210587"/>
            </a:xfrm>
            <a:prstGeom prst="round2SameRect">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7" name="矩形 56"/>
            <p:cNvSpPr/>
            <p:nvPr/>
          </p:nvSpPr>
          <p:spPr>
            <a:xfrm>
              <a:off x="1076818" y="1582979"/>
              <a:ext cx="1115881" cy="116327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在维护国家安全上</a:t>
              </a:r>
              <a:endParaRPr kumimoji="0" lang="en-US" altLang="zh-CN"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nvGrpSpPr>
          <p:cNvPr id="58" name="组合 57"/>
          <p:cNvGrpSpPr/>
          <p:nvPr/>
        </p:nvGrpSpPr>
        <p:grpSpPr>
          <a:xfrm>
            <a:off x="3261748" y="3036189"/>
            <a:ext cx="7979950" cy="1000973"/>
            <a:chOff x="2571560" y="1504836"/>
            <a:chExt cx="9338383" cy="1401217"/>
          </a:xfrm>
        </p:grpSpPr>
        <p:sp>
          <p:nvSpPr>
            <p:cNvPr id="59" name="同侧圆角矩形 58"/>
            <p:cNvSpPr/>
            <p:nvPr/>
          </p:nvSpPr>
          <p:spPr>
            <a:xfrm rot="5400000">
              <a:off x="6540143" y="-2463747"/>
              <a:ext cx="1401217" cy="9338383"/>
            </a:xfrm>
            <a:prstGeom prst="round2Same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60" name="矩形 59"/>
            <p:cNvSpPr/>
            <p:nvPr/>
          </p:nvSpPr>
          <p:spPr>
            <a:xfrm>
              <a:off x="2624729" y="1554258"/>
              <a:ext cx="9092356" cy="1224043"/>
            </a:xfrm>
            <a:prstGeom prst="rect">
              <a:avLst/>
            </a:prstGeom>
            <a:noFill/>
            <a:ln>
              <a:noFill/>
            </a:ln>
          </p:spPr>
          <p:txBody>
            <a:bodyPr wrap="square">
              <a:spAutoFit/>
            </a:bodyPr>
            <a:lstStyle/>
            <a:p>
              <a:pPr marL="0" marR="0" lvl="0" indent="0" algn="just" defTabSz="914400" rtl="0" eaLnBrk="1" fontAlgn="base" latinLnBrk="0" hangingPunct="1">
                <a:lnSpc>
                  <a:spcPct val="150000"/>
                </a:lnSpc>
                <a:spcBef>
                  <a:spcPct val="0"/>
                </a:spcBef>
                <a:spcAft>
                  <a:spcPct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国家安全得到全面加强，经受住了来自政治、经济、意识形态、自然界等方面的风险挑战考验，为党和国家兴旺发达、长治久安提供了有力保证。</a:t>
              </a:r>
              <a:endParaRPr kumimoji="0" lang="en-US" altLang="zh-CN"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61" name="组合 60"/>
          <p:cNvGrpSpPr/>
          <p:nvPr/>
        </p:nvGrpSpPr>
        <p:grpSpPr>
          <a:xfrm>
            <a:off x="1123130" y="4324034"/>
            <a:ext cx="2101451" cy="1691068"/>
            <a:chOff x="1029465" y="1493869"/>
            <a:chExt cx="1210587" cy="1390919"/>
          </a:xfrm>
        </p:grpSpPr>
        <p:sp>
          <p:nvSpPr>
            <p:cNvPr id="62" name="同侧圆角矩形 61"/>
            <p:cNvSpPr/>
            <p:nvPr/>
          </p:nvSpPr>
          <p:spPr>
            <a:xfrm rot="16200000">
              <a:off x="939299" y="1584035"/>
              <a:ext cx="1390919" cy="1210587"/>
            </a:xfrm>
            <a:prstGeom prst="round2SameRect">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63" name="矩形 62"/>
            <p:cNvSpPr/>
            <p:nvPr/>
          </p:nvSpPr>
          <p:spPr>
            <a:xfrm>
              <a:off x="1076818" y="1764924"/>
              <a:ext cx="1115880" cy="83539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在坚持“一国两制”和推进祖国统一上</a:t>
              </a:r>
              <a:endParaRPr kumimoji="0" lang="en-US" altLang="zh-CN" sz="20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nvGrpSpPr>
          <p:cNvPr id="64" name="组合 63"/>
          <p:cNvGrpSpPr/>
          <p:nvPr/>
        </p:nvGrpSpPr>
        <p:grpSpPr>
          <a:xfrm>
            <a:off x="3261748" y="4313415"/>
            <a:ext cx="7979950" cy="1703589"/>
            <a:chOff x="2571560" y="1504836"/>
            <a:chExt cx="9338383" cy="1401217"/>
          </a:xfrm>
        </p:grpSpPr>
        <p:sp>
          <p:nvSpPr>
            <p:cNvPr id="65" name="同侧圆角矩形 64"/>
            <p:cNvSpPr/>
            <p:nvPr/>
          </p:nvSpPr>
          <p:spPr>
            <a:xfrm rot="5400000">
              <a:off x="6540143" y="-2463747"/>
              <a:ext cx="1401217" cy="9338383"/>
            </a:xfrm>
            <a:prstGeom prst="round2Same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66" name="矩形 65"/>
            <p:cNvSpPr/>
            <p:nvPr/>
          </p:nvSpPr>
          <p:spPr>
            <a:xfrm>
              <a:off x="2624729" y="1572666"/>
              <a:ext cx="9092356" cy="1259310"/>
            </a:xfrm>
            <a:prstGeom prst="rect">
              <a:avLst/>
            </a:prstGeom>
            <a:noFill/>
            <a:ln>
              <a:noFill/>
            </a:ln>
          </p:spPr>
          <p:txBody>
            <a:bodyPr wrap="square">
              <a:spAutoFit/>
            </a:bodyPr>
            <a:lstStyle/>
            <a:p>
              <a:pPr marL="0" marR="0" lvl="0" indent="0" algn="just" defTabSz="914400" rtl="0" eaLnBrk="1" fontAlgn="base" latinLnBrk="0" hangingPunct="1">
                <a:lnSpc>
                  <a:spcPct val="150000"/>
                </a:lnSpc>
                <a:spcBef>
                  <a:spcPct val="0"/>
                </a:spcBef>
                <a:spcAft>
                  <a:spcPct val="0"/>
                </a:spcAft>
                <a:buClrTx/>
                <a:buSzTx/>
                <a:buFontTx/>
                <a:buNone/>
                <a:defRPr/>
              </a:pPr>
              <a:r>
                <a:rPr kumimoji="0" lang="zh-CN" altLang="en-US" sz="16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党中央采取一系列标本兼治的举措，坚定落实“爱国者治港”、“爱国者治澳”，推动香港局势实现由乱到治的重大转折，为推进依法治港治澳、促进“一国两制”实践行稳致远打下了坚实基础；坚持一个中国原则和“九二共识”，坚决反对“台独”分裂行径，坚决反对外部势力干涉，牢牢把握两岸关系主导权和主动权。</a:t>
              </a:r>
              <a:endParaRPr kumimoji="0" lang="en-US" altLang="zh-CN" sz="16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2000" advTm="3000">
        <p15:prstTrans prst="prestig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 calcmode="lin" valueType="num">
                                      <p:cBhvr>
                                        <p:cTn id="9" dur="500" fill="hold"/>
                                        <p:tgtEl>
                                          <p:spTgt spid="49"/>
                                        </p:tgtEl>
                                        <p:attrNameLst>
                                          <p:attrName>style.rotation</p:attrName>
                                        </p:attrNameLst>
                                      </p:cBhvr>
                                      <p:tavLst>
                                        <p:tav tm="0">
                                          <p:val>
                                            <p:fltVal val="360"/>
                                          </p:val>
                                        </p:tav>
                                        <p:tav tm="100000">
                                          <p:val>
                                            <p:fltVal val="0"/>
                                          </p:val>
                                        </p:tav>
                                      </p:tavLst>
                                    </p:anim>
                                    <p:animEffect transition="in" filter="fade">
                                      <p:cBhvr>
                                        <p:cTn id="10" dur="500"/>
                                        <p:tgtEl>
                                          <p:spTgt spid="49"/>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wipe(left)">
                                      <p:cBhvr>
                                        <p:cTn id="14" dur="500"/>
                                        <p:tgtEl>
                                          <p:spTgt spid="52"/>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55"/>
                                        </p:tgtEl>
                                        <p:attrNameLst>
                                          <p:attrName>style.visibility</p:attrName>
                                        </p:attrNameLst>
                                      </p:cBhvr>
                                      <p:to>
                                        <p:strVal val="visible"/>
                                      </p:to>
                                    </p:set>
                                    <p:anim calcmode="lin" valueType="num">
                                      <p:cBhvr>
                                        <p:cTn id="18" dur="500" fill="hold"/>
                                        <p:tgtEl>
                                          <p:spTgt spid="55"/>
                                        </p:tgtEl>
                                        <p:attrNameLst>
                                          <p:attrName>ppt_w</p:attrName>
                                        </p:attrNameLst>
                                      </p:cBhvr>
                                      <p:tavLst>
                                        <p:tav tm="0">
                                          <p:val>
                                            <p:fltVal val="0"/>
                                          </p:val>
                                        </p:tav>
                                        <p:tav tm="100000">
                                          <p:val>
                                            <p:strVal val="#ppt_w"/>
                                          </p:val>
                                        </p:tav>
                                      </p:tavLst>
                                    </p:anim>
                                    <p:anim calcmode="lin" valueType="num">
                                      <p:cBhvr>
                                        <p:cTn id="19" dur="500" fill="hold"/>
                                        <p:tgtEl>
                                          <p:spTgt spid="55"/>
                                        </p:tgtEl>
                                        <p:attrNameLst>
                                          <p:attrName>ppt_h</p:attrName>
                                        </p:attrNameLst>
                                      </p:cBhvr>
                                      <p:tavLst>
                                        <p:tav tm="0">
                                          <p:val>
                                            <p:fltVal val="0"/>
                                          </p:val>
                                        </p:tav>
                                        <p:tav tm="100000">
                                          <p:val>
                                            <p:strVal val="#ppt_h"/>
                                          </p:val>
                                        </p:tav>
                                      </p:tavLst>
                                    </p:anim>
                                    <p:anim calcmode="lin" valueType="num">
                                      <p:cBhvr>
                                        <p:cTn id="20" dur="500" fill="hold"/>
                                        <p:tgtEl>
                                          <p:spTgt spid="55"/>
                                        </p:tgtEl>
                                        <p:attrNameLst>
                                          <p:attrName>style.rotation</p:attrName>
                                        </p:attrNameLst>
                                      </p:cBhvr>
                                      <p:tavLst>
                                        <p:tav tm="0">
                                          <p:val>
                                            <p:fltVal val="360"/>
                                          </p:val>
                                        </p:tav>
                                        <p:tav tm="100000">
                                          <p:val>
                                            <p:fltVal val="0"/>
                                          </p:val>
                                        </p:tav>
                                      </p:tavLst>
                                    </p:anim>
                                    <p:animEffect transition="in" filter="fade">
                                      <p:cBhvr>
                                        <p:cTn id="21" dur="500"/>
                                        <p:tgtEl>
                                          <p:spTgt spid="55"/>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wipe(left)">
                                      <p:cBhvr>
                                        <p:cTn id="25" dur="500"/>
                                        <p:tgtEl>
                                          <p:spTgt spid="58"/>
                                        </p:tgtEl>
                                      </p:cBhvr>
                                    </p:animEffect>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61"/>
                                        </p:tgtEl>
                                        <p:attrNameLst>
                                          <p:attrName>style.visibility</p:attrName>
                                        </p:attrNameLst>
                                      </p:cBhvr>
                                      <p:to>
                                        <p:strVal val="visible"/>
                                      </p:to>
                                    </p:set>
                                    <p:anim calcmode="lin" valueType="num">
                                      <p:cBhvr>
                                        <p:cTn id="29" dur="500" fill="hold"/>
                                        <p:tgtEl>
                                          <p:spTgt spid="61"/>
                                        </p:tgtEl>
                                        <p:attrNameLst>
                                          <p:attrName>ppt_w</p:attrName>
                                        </p:attrNameLst>
                                      </p:cBhvr>
                                      <p:tavLst>
                                        <p:tav tm="0">
                                          <p:val>
                                            <p:fltVal val="0"/>
                                          </p:val>
                                        </p:tav>
                                        <p:tav tm="100000">
                                          <p:val>
                                            <p:strVal val="#ppt_w"/>
                                          </p:val>
                                        </p:tav>
                                      </p:tavLst>
                                    </p:anim>
                                    <p:anim calcmode="lin" valueType="num">
                                      <p:cBhvr>
                                        <p:cTn id="30" dur="500" fill="hold"/>
                                        <p:tgtEl>
                                          <p:spTgt spid="61"/>
                                        </p:tgtEl>
                                        <p:attrNameLst>
                                          <p:attrName>ppt_h</p:attrName>
                                        </p:attrNameLst>
                                      </p:cBhvr>
                                      <p:tavLst>
                                        <p:tav tm="0">
                                          <p:val>
                                            <p:fltVal val="0"/>
                                          </p:val>
                                        </p:tav>
                                        <p:tav tm="100000">
                                          <p:val>
                                            <p:strVal val="#ppt_h"/>
                                          </p:val>
                                        </p:tav>
                                      </p:tavLst>
                                    </p:anim>
                                    <p:anim calcmode="lin" valueType="num">
                                      <p:cBhvr>
                                        <p:cTn id="31" dur="500" fill="hold"/>
                                        <p:tgtEl>
                                          <p:spTgt spid="61"/>
                                        </p:tgtEl>
                                        <p:attrNameLst>
                                          <p:attrName>style.rotation</p:attrName>
                                        </p:attrNameLst>
                                      </p:cBhvr>
                                      <p:tavLst>
                                        <p:tav tm="0">
                                          <p:val>
                                            <p:fltVal val="360"/>
                                          </p:val>
                                        </p:tav>
                                        <p:tav tm="100000">
                                          <p:val>
                                            <p:fltVal val="0"/>
                                          </p:val>
                                        </p:tav>
                                      </p:tavLst>
                                    </p:anim>
                                    <p:animEffect transition="in" filter="fade">
                                      <p:cBhvr>
                                        <p:cTn id="32" dur="500"/>
                                        <p:tgtEl>
                                          <p:spTgt spid="61"/>
                                        </p:tgtEl>
                                      </p:cBhvr>
                                    </p:animEffect>
                                  </p:childTnLst>
                                </p:cTn>
                              </p:par>
                            </p:childTnLst>
                          </p:cTn>
                        </p:par>
                        <p:par>
                          <p:cTn id="33" fill="hold">
                            <p:stCondLst>
                              <p:cond delay="2500"/>
                            </p:stCondLst>
                            <p:childTnLst>
                              <p:par>
                                <p:cTn id="34" presetID="22" presetClass="entr" presetSubtype="8" fill="hold" nodeType="after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wipe(left)">
                                      <p:cBhvr>
                                        <p:cTn id="3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1123130" y="1502613"/>
            <a:ext cx="2101451" cy="1224808"/>
            <a:chOff x="1029465" y="1493868"/>
            <a:chExt cx="1210587" cy="1390919"/>
          </a:xfrm>
        </p:grpSpPr>
        <p:sp>
          <p:nvSpPr>
            <p:cNvPr id="26" name="同侧圆角矩形 25"/>
            <p:cNvSpPr/>
            <p:nvPr/>
          </p:nvSpPr>
          <p:spPr>
            <a:xfrm rot="16200000">
              <a:off x="939299" y="1584034"/>
              <a:ext cx="1390919" cy="1210587"/>
            </a:xfrm>
            <a:prstGeom prst="round2SameRect">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7" name="矩形 26"/>
            <p:cNvSpPr/>
            <p:nvPr/>
          </p:nvSpPr>
          <p:spPr>
            <a:xfrm>
              <a:off x="1102993" y="1683752"/>
              <a:ext cx="1063531" cy="9436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在外交工作上</a:t>
              </a:r>
              <a:endParaRPr kumimoji="0" lang="en-US" altLang="zh-CN"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nvGrpSpPr>
          <p:cNvPr id="28" name="组合 27"/>
          <p:cNvGrpSpPr/>
          <p:nvPr/>
        </p:nvGrpSpPr>
        <p:grpSpPr>
          <a:xfrm>
            <a:off x="3261748" y="1492073"/>
            <a:ext cx="7979950" cy="1233876"/>
            <a:chOff x="2571560" y="1504836"/>
            <a:chExt cx="9338383" cy="1401217"/>
          </a:xfrm>
        </p:grpSpPr>
        <p:sp>
          <p:nvSpPr>
            <p:cNvPr id="29" name="同侧圆角矩形 28"/>
            <p:cNvSpPr/>
            <p:nvPr/>
          </p:nvSpPr>
          <p:spPr>
            <a:xfrm rot="5400000">
              <a:off x="6540143" y="-2463747"/>
              <a:ext cx="1401217" cy="9338383"/>
            </a:xfrm>
            <a:prstGeom prst="round2Same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0" name="矩形 29"/>
            <p:cNvSpPr/>
            <p:nvPr/>
          </p:nvSpPr>
          <p:spPr>
            <a:xfrm>
              <a:off x="2624729" y="1544792"/>
              <a:ext cx="9092356" cy="1298096"/>
            </a:xfrm>
            <a:prstGeom prst="rect">
              <a:avLst/>
            </a:prstGeom>
            <a:noFill/>
            <a:ln>
              <a:noFill/>
            </a:ln>
          </p:spPr>
          <p:txBody>
            <a:bodyPr wrap="square">
              <a:spAutoFit/>
            </a:bodyPr>
            <a:lstStyle/>
            <a:p>
              <a:pPr marL="0" marR="0" lvl="0" indent="0" algn="just" defTabSz="914400" rtl="0" eaLnBrk="1" fontAlgn="base" latinLnBrk="0" hangingPunct="1">
                <a:lnSpc>
                  <a:spcPct val="130000"/>
                </a:lnSpc>
                <a:spcBef>
                  <a:spcPct val="0"/>
                </a:spcBef>
                <a:spcAft>
                  <a:spcPct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中国特色大国外交全面推进，构建人类命运共同体成为引领时代潮流和人类前进方向的鲜明旗帜，我国外交在世界大变局中开创新局、在世界乱局中化危为机，我国国际影响力、感召力、塑造力显著提升。</a:t>
              </a:r>
              <a:endParaRPr kumimoji="0" lang="en-US" altLang="zh-CN"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sp>
        <p:nvSpPr>
          <p:cNvPr id="48" name="矩形 47"/>
          <p:cNvSpPr/>
          <p:nvPr/>
        </p:nvSpPr>
        <p:spPr>
          <a:xfrm>
            <a:off x="1246823" y="4368039"/>
            <a:ext cx="3955518" cy="1135054"/>
          </a:xfrm>
          <a:prstGeom prst="rect">
            <a:avLst/>
          </a:prstGeom>
          <a:noFill/>
        </p:spPr>
        <p:txBody>
          <a:bodyPr wrap="square">
            <a:spAutoFit/>
          </a:bodyPr>
          <a:lstStyle/>
          <a:p>
            <a:pPr marL="0" marR="0" lvl="0" indent="0" algn="just" defTabSz="457200" rtl="0" eaLnBrk="1" fontAlgn="base" latinLnBrk="0" hangingPunct="1">
              <a:lnSpc>
                <a:spcPct val="150000"/>
              </a:lnSpc>
              <a:spcBef>
                <a:spcPct val="0"/>
              </a:spcBef>
              <a:spcAft>
                <a:spcPct val="0"/>
              </a:spcAft>
              <a:buClrTx/>
              <a:buSzTx/>
              <a:buFontTx/>
              <a:buNone/>
              <a:defRPr/>
            </a:pPr>
            <a:r>
              <a:rPr kumimoji="0" lang="zh-CN" altLang="en-US" sz="2400" b="0" i="0" u="none" strike="noStrike" kern="0" cap="none" spc="0" normalizeH="0" baseline="0" noProof="0" dirty="0">
                <a:ln>
                  <a:noFill/>
                </a:ln>
                <a:solidFill>
                  <a:prstClr val="black">
                    <a:lumMod val="95000"/>
                    <a:lumOff val="5000"/>
                  </a:prstClr>
                </a:solidFill>
                <a:effectLst/>
                <a:uLnTx/>
                <a:uFillTx/>
                <a:latin typeface="思源黑体" panose="020B0500000000000000" pitchFamily="34" charset="-122"/>
                <a:ea typeface="思源黑体" panose="020B0500000000000000" pitchFamily="34" charset="-122"/>
                <a:cs typeface="阿里巴巴普惠体 M" panose="00020600040101010101" pitchFamily="18" charset="-122"/>
                <a:sym typeface="思源黑体" panose="020B0500000000000000" pitchFamily="34" charset="-122"/>
              </a:rPr>
              <a:t>中华民族迎来了从站起来、富起来到强起来的伟大飞跃。</a:t>
            </a:r>
          </a:p>
        </p:txBody>
      </p:sp>
      <p:sp>
        <p:nvSpPr>
          <p:cNvPr id="24" name="文本框 23"/>
          <p:cNvSpPr txBox="1"/>
          <p:nvPr/>
        </p:nvSpPr>
        <p:spPr>
          <a:xfrm>
            <a:off x="1092199" y="3136612"/>
            <a:ext cx="10080625" cy="584775"/>
          </a:xfrm>
          <a:prstGeom prst="rect">
            <a:avLst/>
          </a:prstGeom>
          <a:solidFill>
            <a:schemeClr val="accent1"/>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a:ln>
                  <a:noFill/>
                </a:ln>
                <a:solidFill>
                  <a:schemeClr val="bg1"/>
                </a:solidFill>
                <a:uLnTx/>
                <a:uFillTx/>
                <a:latin typeface="思源黑体" panose="020B0500000000000000" pitchFamily="34" charset="-122"/>
                <a:ea typeface="思源黑体" panose="020B0500000000000000" pitchFamily="34" charset="-122"/>
                <a:cs typeface="阿里巴巴普惠体 H" panose="00020600040101010101" pitchFamily="18" charset="-122"/>
                <a:sym typeface="思源黑体" panose="020B0500000000000000" pitchFamily="34" charset="-122"/>
              </a:rPr>
              <a:t>向世界庄严宣告</a:t>
            </a:r>
            <a:endParaRPr kumimoji="0" lang="zh-CN" altLang="en-US" sz="3200" b="1" i="0" u="none" strike="noStrike" kern="0" cap="none" spc="0" normalizeH="0" baseline="0" noProof="0" dirty="0">
              <a:ln>
                <a:noFill/>
              </a:ln>
              <a:solidFill>
                <a:schemeClr val="bg1"/>
              </a:solidFill>
              <a:uLnTx/>
              <a:uFillTx/>
              <a:latin typeface="思源黑体" panose="020B0500000000000000" pitchFamily="34" charset="-122"/>
              <a:ea typeface="思源黑体" panose="020B0500000000000000" pitchFamily="34" charset="-122"/>
              <a:cs typeface="阿里巴巴普惠体 H" panose="00020600040101010101" pitchFamily="18" charset="-122"/>
              <a:sym typeface="思源黑体" panose="020B0500000000000000" pitchFamily="34" charset="-122"/>
            </a:endParaRPr>
          </a:p>
        </p:txBody>
      </p:sp>
      <p:grpSp>
        <p:nvGrpSpPr>
          <p:cNvPr id="8" name="组合 7"/>
          <p:cNvGrpSpPr/>
          <p:nvPr/>
        </p:nvGrpSpPr>
        <p:grpSpPr>
          <a:xfrm>
            <a:off x="5270502" y="3227387"/>
            <a:ext cx="6565897" cy="4277079"/>
            <a:chOff x="5270502" y="3227387"/>
            <a:chExt cx="6565897" cy="4277079"/>
          </a:xfrm>
        </p:grpSpPr>
        <p:pic>
          <p:nvPicPr>
            <p:cNvPr id="7" name="图片 6" descr="卡通人物&#10;&#10;中度可信度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3227387"/>
              <a:ext cx="5740399" cy="4277079"/>
            </a:xfrm>
            <a:prstGeom prst="rect">
              <a:avLst/>
            </a:prstGeom>
          </p:spPr>
        </p:pic>
        <p:pic>
          <p:nvPicPr>
            <p:cNvPr id="4" name="图片 3" descr="卡通人物&#10;&#10;中度可信度描述已自动生成"/>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0502" y="4163318"/>
              <a:ext cx="2092268" cy="2092268"/>
            </a:xfrm>
            <a:prstGeom prst="rect">
              <a:avLst/>
            </a:prstGeom>
          </p:spPr>
        </p:pic>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2000" advTm="3000">
        <p15:prstTrans prst="prestig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 calcmode="lin" valueType="num">
                                      <p:cBhvr>
                                        <p:cTn id="9" dur="500" fill="hold"/>
                                        <p:tgtEl>
                                          <p:spTgt spid="25"/>
                                        </p:tgtEl>
                                        <p:attrNameLst>
                                          <p:attrName>style.rotation</p:attrName>
                                        </p:attrNameLst>
                                      </p:cBhvr>
                                      <p:tavLst>
                                        <p:tav tm="0">
                                          <p:val>
                                            <p:fltVal val="360"/>
                                          </p:val>
                                        </p:tav>
                                        <p:tav tm="100000">
                                          <p:val>
                                            <p:fltVal val="0"/>
                                          </p:val>
                                        </p:tav>
                                      </p:tavLst>
                                    </p:anim>
                                    <p:animEffect transition="in" filter="fade">
                                      <p:cBhvr>
                                        <p:cTn id="10" dur="500"/>
                                        <p:tgtEl>
                                          <p:spTgt spid="25"/>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left)">
                                      <p:cBhvr>
                                        <p:cTn id="14" dur="500"/>
                                        <p:tgtEl>
                                          <p:spTgt spid="2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barn(inVertical)">
                                      <p:cBhvr>
                                        <p:cTn id="19" dur="500"/>
                                        <p:tgtEl>
                                          <p:spTgt spid="24"/>
                                        </p:tgtEl>
                                      </p:cBhvr>
                                    </p:animEffect>
                                  </p:childTnLst>
                                </p:cTn>
                              </p:par>
                            </p:childTnLst>
                          </p:cTn>
                        </p:par>
                        <p:par>
                          <p:cTn id="20" fill="hold">
                            <p:stCondLst>
                              <p:cond delay="500"/>
                            </p:stCondLst>
                            <p:childTnLst>
                              <p:par>
                                <p:cTn id="21" presetID="10" presetClass="entr" presetSubtype="0" fill="hold" nodeType="afterEffect">
                                  <p:stCondLst>
                                    <p:cond delay="0"/>
                                  </p:stCondLst>
                                  <p:iterate type="lt">
                                    <p:tmPct val="10000"/>
                                  </p:iterate>
                                  <p:childTnLst>
                                    <p:set>
                                      <p:cBhvr>
                                        <p:cTn id="22" dur="1" fill="hold">
                                          <p:stCondLst>
                                            <p:cond delay="0"/>
                                          </p:stCondLst>
                                        </p:cTn>
                                        <p:tgtEl>
                                          <p:spTgt spid="48">
                                            <p:txEl>
                                              <p:pRg st="0" end="0"/>
                                            </p:txEl>
                                          </p:spTgt>
                                        </p:tgtEl>
                                        <p:attrNameLst>
                                          <p:attrName>style.visibility</p:attrName>
                                        </p:attrNameLst>
                                      </p:cBhvr>
                                      <p:to>
                                        <p:strVal val="visible"/>
                                      </p:to>
                                    </p:set>
                                    <p:animEffect transition="in" filter="fade">
                                      <p:cBhvr>
                                        <p:cTn id="23" dur="200"/>
                                        <p:tgtEl>
                                          <p:spTgt spid="48">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right)">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2" name="1"/>
          <p:cNvSpPr txBox="1"/>
          <p:nvPr/>
        </p:nvSpPr>
        <p:spPr>
          <a:xfrm>
            <a:off x="1514911" y="2491512"/>
            <a:ext cx="9162178" cy="1938992"/>
          </a:xfrm>
          <a:prstGeom prst="rect">
            <a:avLst/>
          </a:prstGeom>
          <a:noFill/>
        </p:spPr>
        <p:txBody>
          <a:bodyPr wrap="square" rtlCol="0">
            <a:spAutoFit/>
          </a:bodyPr>
          <a:lstStyle/>
          <a:p>
            <a:pPr lvl="0" algn="ctr" defTabSz="457200">
              <a:defRPr/>
            </a:pPr>
            <a:r>
              <a:rPr lang="zh-CN" altLang="en-US" sz="6000" b="1">
                <a:solidFill>
                  <a:srgbClr val="F7E6BB"/>
                </a:solidFill>
                <a:latin typeface="汉仪雅酷黑 75W" panose="020B0804020202020204" pitchFamily="34" charset="-122"/>
                <a:ea typeface="汉仪雅酷黑 75W" panose="020B0804020202020204" pitchFamily="34" charset="-122"/>
                <a:sym typeface="思源黑体" panose="020B0500000000000000" pitchFamily="34" charset="-122"/>
              </a:rPr>
              <a:t>中国共产党百年奋斗的历史意义和历史经验</a:t>
            </a:r>
            <a:endParaRPr lang="zh-CN" altLang="en-US" sz="6000" b="1" dirty="0">
              <a:solidFill>
                <a:srgbClr val="F7E6BB"/>
              </a:solidFill>
              <a:latin typeface="汉仪雅酷黑 75W" panose="020B0804020202020204" pitchFamily="34" charset="-122"/>
              <a:ea typeface="汉仪雅酷黑 75W" panose="020B0804020202020204" pitchFamily="34" charset="-122"/>
              <a:sym typeface="思源黑体" panose="020B0500000000000000" pitchFamily="34" charset="-122"/>
            </a:endParaRPr>
          </a:p>
        </p:txBody>
      </p:sp>
      <p:grpSp>
        <p:nvGrpSpPr>
          <p:cNvPr id="43" name="组合 42"/>
          <p:cNvGrpSpPr/>
          <p:nvPr/>
        </p:nvGrpSpPr>
        <p:grpSpPr>
          <a:xfrm>
            <a:off x="3988003" y="1580028"/>
            <a:ext cx="4215995" cy="607545"/>
            <a:chOff x="3491091" y="1351428"/>
            <a:chExt cx="5209818" cy="607545"/>
          </a:xfrm>
        </p:grpSpPr>
        <p:sp>
          <p:nvSpPr>
            <p:cNvPr id="44" name="矩形: 圆角 43"/>
            <p:cNvSpPr/>
            <p:nvPr/>
          </p:nvSpPr>
          <p:spPr>
            <a:xfrm>
              <a:off x="3491091" y="1351428"/>
              <a:ext cx="5209818" cy="607545"/>
            </a:xfrm>
            <a:prstGeom prst="roundRect">
              <a:avLst>
                <a:gd name="adj" fmla="val 50000"/>
              </a:avLst>
            </a:prstGeom>
            <a:gradFill>
              <a:gsLst>
                <a:gs pos="83000">
                  <a:srgbClr val="A10000"/>
                </a:gs>
                <a:gs pos="32000">
                  <a:srgbClr val="FF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12"/>
            <p:cNvSpPr txBox="1"/>
            <p:nvPr/>
          </p:nvSpPr>
          <p:spPr>
            <a:xfrm>
              <a:off x="4473668" y="1362813"/>
              <a:ext cx="3244663" cy="58477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3200" kern="0">
                  <a:solidFill>
                    <a:srgbClr val="F7E6BB"/>
                  </a:solidFill>
                  <a:latin typeface="汉仪雅酷黑 75W" panose="020B0804020202020204" pitchFamily="34" charset="-122"/>
                  <a:ea typeface="汉仪雅酷黑 75W" panose="020B0804020202020204" pitchFamily="34" charset="-122"/>
                  <a:sym typeface="思源黑体" panose="020B0500000000000000" pitchFamily="34" charset="-122"/>
                </a:rPr>
                <a:t>第</a:t>
              </a:r>
              <a:r>
                <a:rPr lang="en-US" altLang="zh-CN" sz="3200" kern="0">
                  <a:solidFill>
                    <a:srgbClr val="F7E6BB"/>
                  </a:solidFill>
                  <a:latin typeface="汉仪雅酷黑 75W" panose="020B0804020202020204" pitchFamily="34" charset="-122"/>
                  <a:ea typeface="汉仪雅酷黑 75W" panose="020B0804020202020204" pitchFamily="34" charset="-122"/>
                  <a:sym typeface="思源黑体" panose="020B0500000000000000" pitchFamily="34" charset="-122"/>
                </a:rPr>
                <a:t>05</a:t>
              </a:r>
              <a:r>
                <a:rPr lang="zh-CN" altLang="en-US" sz="3200" kern="0">
                  <a:solidFill>
                    <a:srgbClr val="F7E6BB"/>
                  </a:solidFill>
                  <a:latin typeface="汉仪雅酷黑 75W" panose="020B0804020202020204" pitchFamily="34" charset="-122"/>
                  <a:ea typeface="汉仪雅酷黑 75W" panose="020B0804020202020204" pitchFamily="34" charset="-122"/>
                  <a:sym typeface="思源黑体" panose="020B0500000000000000" pitchFamily="34" charset="-122"/>
                </a:rPr>
                <a:t>部分</a:t>
              </a:r>
              <a:endParaRPr kumimoji="0" lang="zh-CN" altLang="en-US" sz="3200" b="0" i="0" u="none" strike="noStrike" kern="0" cap="none" spc="0" normalizeH="0" baseline="0" noProof="0" dirty="0">
                <a:ln>
                  <a:noFill/>
                </a:ln>
                <a:solidFill>
                  <a:srgbClr val="F7E6BB"/>
                </a:solidFill>
                <a:effectLst/>
                <a:uLnTx/>
                <a:uFillTx/>
                <a:latin typeface="汉仪雅酷黑 75W" panose="020B0804020202020204" pitchFamily="34" charset="-122"/>
                <a:ea typeface="汉仪雅酷黑 75W" panose="020B0804020202020204" pitchFamily="34" charset="-122"/>
                <a:sym typeface="思源黑体" panose="020B0500000000000000" pitchFamily="34" charset="-122"/>
              </a:endParaRPr>
            </a:p>
          </p:txBody>
        </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Tm="3000">
        <p15:prstTrans prst="peelOff"/>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anim calcmode="lin" valueType="num">
                                      <p:cBhvr>
                                        <p:cTn id="8" dur="500" fill="hold"/>
                                        <p:tgtEl>
                                          <p:spTgt spid="43"/>
                                        </p:tgtEl>
                                        <p:attrNameLst>
                                          <p:attrName>ppt_x</p:attrName>
                                        </p:attrNameLst>
                                      </p:cBhvr>
                                      <p:tavLst>
                                        <p:tav tm="0">
                                          <p:val>
                                            <p:strVal val="#ppt_x"/>
                                          </p:val>
                                        </p:tav>
                                        <p:tav tm="100000">
                                          <p:val>
                                            <p:strVal val="#ppt_x"/>
                                          </p:val>
                                        </p:tav>
                                      </p:tavLst>
                                    </p:anim>
                                    <p:anim calcmode="lin" valueType="num">
                                      <p:cBhvr>
                                        <p:cTn id="9" dur="5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528" fill="hold" grpId="0" nodeType="afterEffect">
                                  <p:stCondLst>
                                    <p:cond delay="0"/>
                                  </p:stCondLst>
                                  <p:iterate type="lt">
                                    <p:tmPct val="10000"/>
                                  </p:iterate>
                                  <p:childTnLst>
                                    <p:set>
                                      <p:cBhvr>
                                        <p:cTn id="12" dur="1" fill="hold">
                                          <p:stCondLst>
                                            <p:cond delay="0"/>
                                          </p:stCondLst>
                                        </p:cTn>
                                        <p:tgtEl>
                                          <p:spTgt spid="42"/>
                                        </p:tgtEl>
                                        <p:attrNameLst>
                                          <p:attrName>style.visibility</p:attrName>
                                        </p:attrNameLst>
                                      </p:cBhvr>
                                      <p:to>
                                        <p:strVal val="visible"/>
                                      </p:to>
                                    </p:set>
                                    <p:anim calcmode="lin" valueType="num">
                                      <p:cBhvr>
                                        <p:cTn id="13" dur="500" fill="hold"/>
                                        <p:tgtEl>
                                          <p:spTgt spid="42"/>
                                        </p:tgtEl>
                                        <p:attrNameLst>
                                          <p:attrName>ppt_w</p:attrName>
                                        </p:attrNameLst>
                                      </p:cBhvr>
                                      <p:tavLst>
                                        <p:tav tm="0">
                                          <p:val>
                                            <p:fltVal val="0"/>
                                          </p:val>
                                        </p:tav>
                                        <p:tav tm="100000">
                                          <p:val>
                                            <p:strVal val="#ppt_w"/>
                                          </p:val>
                                        </p:tav>
                                      </p:tavLst>
                                    </p:anim>
                                    <p:anim calcmode="lin" valueType="num">
                                      <p:cBhvr>
                                        <p:cTn id="14" dur="500" fill="hold"/>
                                        <p:tgtEl>
                                          <p:spTgt spid="42"/>
                                        </p:tgtEl>
                                        <p:attrNameLst>
                                          <p:attrName>ppt_h</p:attrName>
                                        </p:attrNameLst>
                                      </p:cBhvr>
                                      <p:tavLst>
                                        <p:tav tm="0">
                                          <p:val>
                                            <p:fltVal val="0"/>
                                          </p:val>
                                        </p:tav>
                                        <p:tav tm="100000">
                                          <p:val>
                                            <p:strVal val="#ppt_h"/>
                                          </p:val>
                                        </p:tav>
                                      </p:tavLst>
                                    </p:anim>
                                    <p:animEffect transition="in" filter="fade">
                                      <p:cBhvr>
                                        <p:cTn id="15" dur="500"/>
                                        <p:tgtEl>
                                          <p:spTgt spid="42"/>
                                        </p:tgtEl>
                                      </p:cBhvr>
                                    </p:animEffect>
                                    <p:anim calcmode="lin" valueType="num">
                                      <p:cBhvr>
                                        <p:cTn id="16" dur="500" fill="hold"/>
                                        <p:tgtEl>
                                          <p:spTgt spid="42"/>
                                        </p:tgtEl>
                                        <p:attrNameLst>
                                          <p:attrName>ppt_x</p:attrName>
                                        </p:attrNameLst>
                                      </p:cBhvr>
                                      <p:tavLst>
                                        <p:tav tm="0">
                                          <p:val>
                                            <p:fltVal val="0.5"/>
                                          </p:val>
                                        </p:tav>
                                        <p:tav tm="100000">
                                          <p:val>
                                            <p:strVal val="#ppt_x"/>
                                          </p:val>
                                        </p:tav>
                                      </p:tavLst>
                                    </p:anim>
                                    <p:anim calcmode="lin" valueType="num">
                                      <p:cBhvr>
                                        <p:cTn id="17"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3531114" y="1557859"/>
            <a:ext cx="5129773" cy="597068"/>
            <a:chOff x="4757369" y="4150233"/>
            <a:chExt cx="5129773" cy="587179"/>
          </a:xfrm>
        </p:grpSpPr>
        <p:sp>
          <p:nvSpPr>
            <p:cNvPr id="52" name="圆角矩形 58"/>
            <p:cNvSpPr/>
            <p:nvPr/>
          </p:nvSpPr>
          <p:spPr>
            <a:xfrm>
              <a:off x="4757369" y="4150233"/>
              <a:ext cx="5129773" cy="587179"/>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1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53" name="文本框 3"/>
            <p:cNvSpPr>
              <a:spLocks noChangeArrowheads="1"/>
            </p:cNvSpPr>
            <p:nvPr/>
          </p:nvSpPr>
          <p:spPr bwMode="auto">
            <a:xfrm>
              <a:off x="5671068" y="4204916"/>
              <a:ext cx="3965908" cy="457601"/>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34089" tIns="17044" rIns="34089" bIns="17044">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党百年奋斗的历史意义</a:t>
              </a:r>
            </a:p>
          </p:txBody>
        </p:sp>
      </p:grpSp>
      <p:sp>
        <p:nvSpPr>
          <p:cNvPr id="54" name="矩形 53"/>
          <p:cNvSpPr/>
          <p:nvPr/>
        </p:nvSpPr>
        <p:spPr>
          <a:xfrm>
            <a:off x="1260902" y="2763954"/>
            <a:ext cx="9936666" cy="1324967"/>
          </a:xfrm>
          <a:prstGeom prst="rect">
            <a:avLst/>
          </a:prstGeom>
          <a:solidFill>
            <a:sysClr val="window" lastClr="FFFFFF"/>
          </a:solidFill>
          <a:ln w="19050" cap="flat" cmpd="sng" algn="ctr">
            <a:solidFill>
              <a:srgbClr val="C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55" name="TextBox 20"/>
          <p:cNvSpPr txBox="1"/>
          <p:nvPr/>
        </p:nvSpPr>
        <p:spPr>
          <a:xfrm>
            <a:off x="1716084" y="3023329"/>
            <a:ext cx="9291222" cy="874407"/>
          </a:xfrm>
          <a:prstGeom prst="rect">
            <a:avLst/>
          </a:prstGeom>
          <a:noFill/>
        </p:spPr>
        <p:txBody>
          <a:bodyPr wrap="square" rtlCol="0">
            <a:spAutoFit/>
          </a:bodyPr>
          <a:lstStyle>
            <a:defPPr>
              <a:defRPr lang="zh-CN"/>
            </a:defPPr>
            <a:lvl1pPr>
              <a:defRPr sz="5400" b="1">
                <a:solidFill>
                  <a:srgbClr val="C00000"/>
                </a:solidFill>
                <a:latin typeface="微软雅黑" panose="020B0503020204020204" pitchFamily="34" charset="-122"/>
                <a:ea typeface="微软雅黑" panose="020B0503020204020204" pitchFamily="34" charset="-122"/>
              </a:defRPr>
            </a:lvl1pPr>
          </a:lstStyle>
          <a:p>
            <a:pPr lvl="0" defTabSz="457200">
              <a:lnSpc>
                <a:spcPct val="150000"/>
              </a:lnSpc>
              <a:defRPr/>
            </a:pPr>
            <a:r>
              <a:rPr lang="zh-CN" altLang="en-US" sz="1800" b="0" kern="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从根本上改变了</a:t>
            </a:r>
            <a:r>
              <a:rPr kumimoji="0" lang="zh-CN" altLang="en-US" sz="1800" b="0" i="0" u="none" strike="noStrike" kern="0" cap="none" spc="0" normalizeH="0" baseline="0" noProof="0">
                <a:ln>
                  <a:noFill/>
                </a:ln>
                <a:solidFill>
                  <a:schemeClr val="tx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中国人民</a:t>
            </a:r>
            <a:r>
              <a:rPr kumimoji="0" lang="zh-CN" altLang="en-US" sz="1800" b="0" i="0" u="none" strike="noStrike" kern="0" cap="none" spc="0" normalizeH="0" baseline="0" noProof="0" dirty="0">
                <a:ln>
                  <a:noFill/>
                </a:ln>
                <a:solidFill>
                  <a:schemeClr val="tx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的前途命运，中国人民彻底摆脱了被欺负、被压迫、被奴役的命运，成为国家、社会和自己命运的主人，中国人民对美好生活的向往不断变为现实；</a:t>
            </a:r>
          </a:p>
        </p:txBody>
      </p:sp>
      <p:sp>
        <p:nvSpPr>
          <p:cNvPr id="60" name="圆角矩形 59"/>
          <p:cNvSpPr/>
          <p:nvPr/>
        </p:nvSpPr>
        <p:spPr>
          <a:xfrm>
            <a:off x="2063117" y="2504625"/>
            <a:ext cx="2366885" cy="491960"/>
          </a:xfrm>
          <a:prstGeom prst="roundRect">
            <a:avLst>
              <a:gd name="adj" fmla="val 50000"/>
            </a:avLst>
          </a:prstGeom>
          <a:solidFill>
            <a:srgbClr val="C00000"/>
          </a:solidFill>
          <a:ln w="12700" cap="flat" cmpd="sng" algn="ctr">
            <a:solidFill>
              <a:srgbClr val="C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01</a:t>
            </a:r>
            <a:endParaRPr kumimoji="0" lang="zh-CN" altLang="en-US" sz="2000" b="1"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61" name="矩形 60"/>
          <p:cNvSpPr/>
          <p:nvPr/>
        </p:nvSpPr>
        <p:spPr>
          <a:xfrm>
            <a:off x="1260902" y="4607579"/>
            <a:ext cx="9936666" cy="1324967"/>
          </a:xfrm>
          <a:prstGeom prst="rect">
            <a:avLst/>
          </a:prstGeom>
          <a:solidFill>
            <a:sysClr val="window" lastClr="FFFFFF"/>
          </a:solidFill>
          <a:ln w="19050" cap="flat" cmpd="sng" algn="ctr">
            <a:solidFill>
              <a:srgbClr val="C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62" name="TextBox 20"/>
          <p:cNvSpPr txBox="1"/>
          <p:nvPr/>
        </p:nvSpPr>
        <p:spPr>
          <a:xfrm>
            <a:off x="1716084" y="4866954"/>
            <a:ext cx="9291222" cy="874407"/>
          </a:xfrm>
          <a:prstGeom prst="rect">
            <a:avLst/>
          </a:prstGeom>
          <a:noFill/>
        </p:spPr>
        <p:txBody>
          <a:bodyPr wrap="square" rtlCol="0">
            <a:spAutoFit/>
          </a:bodyPr>
          <a:lstStyle>
            <a:defPPr>
              <a:defRPr lang="zh-CN"/>
            </a:defPPr>
            <a:lvl1pPr>
              <a:defRPr sz="5400" b="1">
                <a:solidFill>
                  <a:srgbClr val="C00000"/>
                </a:solidFill>
                <a:latin typeface="微软雅黑" panose="020B0503020204020204" pitchFamily="34" charset="-122"/>
                <a:ea typeface="微软雅黑" panose="020B0503020204020204" pitchFamily="34" charset="-122"/>
              </a:defRPr>
            </a:lvl1pPr>
          </a:lstStyle>
          <a:p>
            <a:pPr lvl="0" defTabSz="457200">
              <a:lnSpc>
                <a:spcPct val="150000"/>
              </a:lnSpc>
              <a:defRPr/>
            </a:pPr>
            <a:r>
              <a:rPr lang="zh-CN" altLang="en-US" sz="1800" b="0" kern="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开辟了</a:t>
            </a:r>
            <a:r>
              <a:rPr kumimoji="0" lang="zh-CN" altLang="en-US" sz="1800" b="0" i="0" u="none" strike="noStrike" kern="0" cap="none" spc="0" normalizeH="0" baseline="0" noProof="0">
                <a:ln>
                  <a:noFill/>
                </a:ln>
                <a:solidFill>
                  <a:schemeClr val="tx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实现</a:t>
            </a:r>
            <a:r>
              <a:rPr kumimoji="0" lang="zh-CN" altLang="en-US" sz="1800" b="0" i="0" u="none" strike="noStrike" kern="0" cap="none" spc="0" normalizeH="0" baseline="0" noProof="0" dirty="0">
                <a:ln>
                  <a:noFill/>
                </a:ln>
                <a:solidFill>
                  <a:schemeClr val="tx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中华民族伟大复兴的正确道路，中国仅用几十年时间就走完发达国家几百年走过的工业化历程，创造了经济快速发展和社会长期稳定两大奇迹；</a:t>
            </a:r>
          </a:p>
        </p:txBody>
      </p:sp>
      <p:sp>
        <p:nvSpPr>
          <p:cNvPr id="67" name="圆角矩形 66"/>
          <p:cNvSpPr/>
          <p:nvPr/>
        </p:nvSpPr>
        <p:spPr>
          <a:xfrm>
            <a:off x="2063117" y="4348250"/>
            <a:ext cx="2366885" cy="491960"/>
          </a:xfrm>
          <a:prstGeom prst="roundRect">
            <a:avLst>
              <a:gd name="adj" fmla="val 50000"/>
            </a:avLst>
          </a:prstGeom>
          <a:solidFill>
            <a:srgbClr val="C00000"/>
          </a:solidFill>
          <a:ln w="12700" cap="flat" cmpd="sng" algn="ctr">
            <a:solidFill>
              <a:srgbClr val="C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02</a:t>
            </a:r>
            <a:endParaRPr kumimoji="0" lang="zh-CN" altLang="en-US" sz="2000" b="1"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Tm="3000">
        <p14:doors dir="vert"/>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barn(inVertical)">
                                      <p:cBhvr>
                                        <p:cTn id="7" dur="500"/>
                                        <p:tgtEl>
                                          <p:spTgt spid="50"/>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fill="hold"/>
                                        <p:tgtEl>
                                          <p:spTgt spid="60"/>
                                        </p:tgtEl>
                                        <p:attrNameLst>
                                          <p:attrName>ppt_x</p:attrName>
                                        </p:attrNameLst>
                                      </p:cBhvr>
                                      <p:tavLst>
                                        <p:tav tm="0">
                                          <p:val>
                                            <p:strVal val="0-#ppt_w/2"/>
                                          </p:val>
                                        </p:tav>
                                        <p:tav tm="100000">
                                          <p:val>
                                            <p:strVal val="#ppt_x"/>
                                          </p:val>
                                        </p:tav>
                                      </p:tavLst>
                                    </p:anim>
                                    <p:anim calcmode="lin" valueType="num">
                                      <p:cBhvr additive="base">
                                        <p:cTn id="12" dur="500" fill="hold"/>
                                        <p:tgtEl>
                                          <p:spTgt spid="6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wipe(left)">
                                      <p:cBhvr>
                                        <p:cTn id="16" dur="500"/>
                                        <p:tgtEl>
                                          <p:spTgt spid="54"/>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wipe(left)">
                                      <p:cBhvr>
                                        <p:cTn id="20" dur="500"/>
                                        <p:tgtEl>
                                          <p:spTgt spid="55"/>
                                        </p:tgtEl>
                                      </p:cBhvr>
                                    </p:animEffect>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67"/>
                                        </p:tgtEl>
                                        <p:attrNameLst>
                                          <p:attrName>style.visibility</p:attrName>
                                        </p:attrNameLst>
                                      </p:cBhvr>
                                      <p:to>
                                        <p:strVal val="visible"/>
                                      </p:to>
                                    </p:set>
                                    <p:anim calcmode="lin" valueType="num">
                                      <p:cBhvr additive="base">
                                        <p:cTn id="24" dur="500" fill="hold"/>
                                        <p:tgtEl>
                                          <p:spTgt spid="67"/>
                                        </p:tgtEl>
                                        <p:attrNameLst>
                                          <p:attrName>ppt_x</p:attrName>
                                        </p:attrNameLst>
                                      </p:cBhvr>
                                      <p:tavLst>
                                        <p:tav tm="0">
                                          <p:val>
                                            <p:strVal val="0-#ppt_w/2"/>
                                          </p:val>
                                        </p:tav>
                                        <p:tav tm="100000">
                                          <p:val>
                                            <p:strVal val="#ppt_x"/>
                                          </p:val>
                                        </p:tav>
                                      </p:tavLst>
                                    </p:anim>
                                    <p:anim calcmode="lin" valueType="num">
                                      <p:cBhvr additive="base">
                                        <p:cTn id="25" dur="500" fill="hold"/>
                                        <p:tgtEl>
                                          <p:spTgt spid="67"/>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Effect transition="in" filter="wipe(left)">
                                      <p:cBhvr>
                                        <p:cTn id="29" dur="500"/>
                                        <p:tgtEl>
                                          <p:spTgt spid="61"/>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62"/>
                                        </p:tgtEl>
                                        <p:attrNameLst>
                                          <p:attrName>style.visibility</p:attrName>
                                        </p:attrNameLst>
                                      </p:cBhvr>
                                      <p:to>
                                        <p:strVal val="visible"/>
                                      </p:to>
                                    </p:set>
                                    <p:animEffect transition="in" filter="wipe(left)">
                                      <p:cBhvr>
                                        <p:cTn id="3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p:bldP spid="60" grpId="0" animBg="1"/>
      <p:bldP spid="61" grpId="0" animBg="1"/>
      <p:bldP spid="62" grpId="0"/>
      <p:bldP spid="6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1260902" y="1455615"/>
            <a:ext cx="9936666" cy="1446672"/>
          </a:xfrm>
          <a:prstGeom prst="rect">
            <a:avLst/>
          </a:prstGeom>
          <a:solidFill>
            <a:sysClr val="window" lastClr="FFFFFF"/>
          </a:solidFill>
          <a:ln w="19050" cap="flat" cmpd="sng" algn="ctr">
            <a:solidFill>
              <a:srgbClr val="C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34" name="TextBox 20"/>
          <p:cNvSpPr txBox="1"/>
          <p:nvPr/>
        </p:nvSpPr>
        <p:spPr>
          <a:xfrm>
            <a:off x="1573554" y="1612382"/>
            <a:ext cx="9368859" cy="1289905"/>
          </a:xfrm>
          <a:prstGeom prst="rect">
            <a:avLst/>
          </a:prstGeom>
          <a:noFill/>
        </p:spPr>
        <p:txBody>
          <a:bodyPr wrap="square" rtlCol="0">
            <a:spAutoFit/>
          </a:bodyPr>
          <a:lstStyle>
            <a:defPPr>
              <a:defRPr lang="zh-CN"/>
            </a:defPPr>
            <a:lvl1pPr>
              <a:defRPr sz="5400" b="1">
                <a:solidFill>
                  <a:srgbClr val="C00000"/>
                </a:solidFill>
                <a:latin typeface="微软雅黑" panose="020B0503020204020204" pitchFamily="34" charset="-122"/>
                <a:ea typeface="微软雅黑" panose="020B0503020204020204" pitchFamily="34" charset="-122"/>
              </a:defRPr>
            </a:lvl1pPr>
          </a:lstStyle>
          <a:p>
            <a:pPr lvl="0" defTabSz="457200">
              <a:lnSpc>
                <a:spcPct val="150000"/>
              </a:lnSpc>
              <a:defRPr/>
            </a:pPr>
            <a:r>
              <a:rPr lang="zh-CN" altLang="en-US" sz="1800" b="0" kern="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展示了</a:t>
            </a:r>
            <a:r>
              <a:rPr kumimoji="0" lang="zh-CN" altLang="en-US" sz="1800" b="0" i="0" u="none" strike="noStrike" kern="0" cap="none" spc="0" normalizeH="0" baseline="0" noProof="0">
                <a:ln>
                  <a:noFill/>
                </a:ln>
                <a:solidFill>
                  <a:schemeClr val="tx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马克思主义</a:t>
            </a:r>
            <a:r>
              <a:rPr kumimoji="0" lang="zh-CN" altLang="en-US" sz="1800" b="0" i="0" u="none" strike="noStrike" kern="0" cap="none" spc="0" normalizeH="0" baseline="0" noProof="0" dirty="0">
                <a:ln>
                  <a:noFill/>
                </a:ln>
                <a:solidFill>
                  <a:schemeClr val="tx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的强大生命力，马克思主义的科学性和真理性在中国得到充分检验，马克思主义的人民性和实践性在中国得到充分贯彻，马克思主义的开放性和时代性在中国得到充分彰显；</a:t>
            </a:r>
          </a:p>
        </p:txBody>
      </p:sp>
      <p:sp>
        <p:nvSpPr>
          <p:cNvPr id="40" name="圆角矩形 39"/>
          <p:cNvSpPr/>
          <p:nvPr/>
        </p:nvSpPr>
        <p:spPr>
          <a:xfrm>
            <a:off x="2063117" y="1196285"/>
            <a:ext cx="2366885" cy="491960"/>
          </a:xfrm>
          <a:prstGeom prst="roundRect">
            <a:avLst>
              <a:gd name="adj" fmla="val 50000"/>
            </a:avLst>
          </a:prstGeom>
          <a:solidFill>
            <a:srgbClr val="C00000"/>
          </a:solidFill>
          <a:ln w="12700" cap="flat" cmpd="sng" algn="ctr">
            <a:solidFill>
              <a:srgbClr val="C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03</a:t>
            </a:r>
            <a:endParaRPr kumimoji="0" lang="zh-CN" altLang="en-US" sz="2400" b="1"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41" name="矩形 40"/>
          <p:cNvSpPr/>
          <p:nvPr/>
        </p:nvSpPr>
        <p:spPr>
          <a:xfrm>
            <a:off x="1260902" y="3241854"/>
            <a:ext cx="9936666" cy="1168998"/>
          </a:xfrm>
          <a:prstGeom prst="rect">
            <a:avLst/>
          </a:prstGeom>
          <a:solidFill>
            <a:sysClr val="window" lastClr="FFFFFF"/>
          </a:solidFill>
          <a:ln w="19050" cap="flat" cmpd="sng" algn="ctr">
            <a:solidFill>
              <a:srgbClr val="C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42" name="TextBox 20"/>
          <p:cNvSpPr txBox="1"/>
          <p:nvPr/>
        </p:nvSpPr>
        <p:spPr>
          <a:xfrm>
            <a:off x="1716084" y="3475350"/>
            <a:ext cx="9291222" cy="874407"/>
          </a:xfrm>
          <a:prstGeom prst="rect">
            <a:avLst/>
          </a:prstGeom>
          <a:noFill/>
        </p:spPr>
        <p:txBody>
          <a:bodyPr wrap="square" rtlCol="0">
            <a:spAutoFit/>
          </a:bodyPr>
          <a:lstStyle>
            <a:defPPr>
              <a:defRPr lang="zh-CN"/>
            </a:defPPr>
            <a:lvl1pPr>
              <a:defRPr sz="5400" b="1">
                <a:solidFill>
                  <a:srgbClr val="C00000"/>
                </a:solidFill>
                <a:latin typeface="微软雅黑" panose="020B0503020204020204" pitchFamily="34" charset="-122"/>
                <a:ea typeface="微软雅黑" panose="020B0503020204020204" pitchFamily="34" charset="-122"/>
              </a:defRPr>
            </a:lvl1pPr>
          </a:lstStyle>
          <a:p>
            <a:pPr lvl="0" defTabSz="457200">
              <a:lnSpc>
                <a:spcPct val="150000"/>
              </a:lnSpc>
              <a:defRPr/>
            </a:pPr>
            <a:r>
              <a:rPr lang="zh-CN" altLang="en-US" sz="1800" b="0" kern="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深刻影响了</a:t>
            </a:r>
            <a:r>
              <a:rPr kumimoji="0" lang="zh-CN" altLang="en-US" sz="1800" b="0" i="0" u="none" strike="noStrike" kern="0" cap="none" spc="0" normalizeH="0" baseline="0" noProof="0">
                <a:ln>
                  <a:noFill/>
                </a:ln>
                <a:solidFill>
                  <a:schemeClr val="tx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世界</a:t>
            </a:r>
            <a:r>
              <a:rPr kumimoji="0" lang="zh-CN" altLang="en-US" sz="1800" b="0" i="0" u="none" strike="noStrike" kern="0" cap="none" spc="0" normalizeH="0" baseline="0" noProof="0" dirty="0">
                <a:ln>
                  <a:noFill/>
                </a:ln>
                <a:solidFill>
                  <a:schemeClr val="tx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历史进程，党领导人民成功走出中国式现代化道路，创造了人类文明新形态，拓展了发展中国家走向现代化的途径；</a:t>
            </a:r>
          </a:p>
        </p:txBody>
      </p:sp>
      <p:sp>
        <p:nvSpPr>
          <p:cNvPr id="48" name="圆角矩形 47"/>
          <p:cNvSpPr/>
          <p:nvPr/>
        </p:nvSpPr>
        <p:spPr>
          <a:xfrm>
            <a:off x="2063117" y="2982524"/>
            <a:ext cx="2366885" cy="491960"/>
          </a:xfrm>
          <a:prstGeom prst="roundRect">
            <a:avLst>
              <a:gd name="adj" fmla="val 50000"/>
            </a:avLst>
          </a:prstGeom>
          <a:solidFill>
            <a:srgbClr val="C00000"/>
          </a:solidFill>
          <a:ln w="12700" cap="flat" cmpd="sng" algn="ctr">
            <a:solidFill>
              <a:srgbClr val="C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04</a:t>
            </a:r>
            <a:endParaRPr kumimoji="0" lang="zh-CN" altLang="en-US" sz="2400" b="1"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49" name="矩形 48"/>
          <p:cNvSpPr/>
          <p:nvPr/>
        </p:nvSpPr>
        <p:spPr>
          <a:xfrm>
            <a:off x="1260902" y="4859566"/>
            <a:ext cx="9936666" cy="1481706"/>
          </a:xfrm>
          <a:prstGeom prst="rect">
            <a:avLst/>
          </a:prstGeom>
          <a:solidFill>
            <a:sysClr val="window" lastClr="FFFFFF"/>
          </a:solidFill>
          <a:ln w="19050" cap="flat" cmpd="sng" algn="ctr">
            <a:solidFill>
              <a:srgbClr val="C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50" name="TextBox 20"/>
          <p:cNvSpPr txBox="1"/>
          <p:nvPr/>
        </p:nvSpPr>
        <p:spPr>
          <a:xfrm>
            <a:off x="1716084" y="5051367"/>
            <a:ext cx="9291222" cy="1289905"/>
          </a:xfrm>
          <a:prstGeom prst="rect">
            <a:avLst/>
          </a:prstGeom>
          <a:noFill/>
        </p:spPr>
        <p:txBody>
          <a:bodyPr wrap="square" rtlCol="0">
            <a:spAutoFit/>
          </a:bodyPr>
          <a:lstStyle>
            <a:defPPr>
              <a:defRPr lang="zh-CN"/>
            </a:defPPr>
            <a:lvl1pPr>
              <a:defRPr sz="5400" b="1">
                <a:solidFill>
                  <a:srgbClr val="C00000"/>
                </a:solidFill>
                <a:latin typeface="微软雅黑" panose="020B0503020204020204" pitchFamily="34" charset="-122"/>
                <a:ea typeface="微软雅黑" panose="020B0503020204020204" pitchFamily="34" charset="-122"/>
              </a:defRPr>
            </a:lvl1pPr>
          </a:lstStyle>
          <a:p>
            <a:pPr lvl="0" defTabSz="457200">
              <a:lnSpc>
                <a:spcPct val="150000"/>
              </a:lnSpc>
              <a:defRPr/>
            </a:pPr>
            <a:r>
              <a:rPr lang="zh-CN" altLang="en-US" sz="1800" b="0" kern="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锻造了</a:t>
            </a:r>
            <a:r>
              <a:rPr kumimoji="0" lang="zh-CN" altLang="en-US" sz="1800" b="0" i="0" u="none" strike="noStrike" kern="0" cap="none" spc="0" normalizeH="0" baseline="0" noProof="0">
                <a:ln>
                  <a:noFill/>
                </a:ln>
                <a:solidFill>
                  <a:schemeClr val="tx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走</a:t>
            </a:r>
            <a:r>
              <a:rPr kumimoji="0" lang="zh-CN" altLang="en-US" sz="1800" b="0" i="0" u="none" strike="noStrike" kern="0" cap="none" spc="0" normalizeH="0" baseline="0" noProof="0" dirty="0">
                <a:ln>
                  <a:noFill/>
                </a:ln>
                <a:solidFill>
                  <a:schemeClr val="tx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在时代前列的中国共产党，形成了以伟大建党精神为源头的精神谱系，保持了党的先进性和纯洁性，党的执政能力和领导水平不断提高，中国共产党无愧为伟大光荣正确的党。</a:t>
            </a:r>
          </a:p>
        </p:txBody>
      </p:sp>
      <p:sp>
        <p:nvSpPr>
          <p:cNvPr id="55" name="圆角矩形 54"/>
          <p:cNvSpPr/>
          <p:nvPr/>
        </p:nvSpPr>
        <p:spPr>
          <a:xfrm>
            <a:off x="2063117" y="4600237"/>
            <a:ext cx="2366885" cy="491960"/>
          </a:xfrm>
          <a:prstGeom prst="roundRect">
            <a:avLst>
              <a:gd name="adj" fmla="val 50000"/>
            </a:avLst>
          </a:prstGeom>
          <a:solidFill>
            <a:srgbClr val="C00000"/>
          </a:solidFill>
          <a:ln w="12700" cap="flat" cmpd="sng" algn="ctr">
            <a:solidFill>
              <a:srgbClr val="C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05</a:t>
            </a:r>
            <a:endParaRPr kumimoji="0" lang="zh-CN" altLang="en-US" sz="2400" b="1"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Tm="3000">
        <p14:doors dir="vert"/>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left)">
                                      <p:cBhvr>
                                        <p:cTn id="16" dur="500"/>
                                        <p:tgtEl>
                                          <p:spTgt spid="3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48"/>
                                        </p:tgtEl>
                                        <p:attrNameLst>
                                          <p:attrName>style.visibility</p:attrName>
                                        </p:attrNameLst>
                                      </p:cBhvr>
                                      <p:to>
                                        <p:strVal val="visible"/>
                                      </p:to>
                                    </p:set>
                                    <p:anim calcmode="lin" valueType="num">
                                      <p:cBhvr additive="base">
                                        <p:cTn id="21" dur="500" fill="hold"/>
                                        <p:tgtEl>
                                          <p:spTgt spid="48"/>
                                        </p:tgtEl>
                                        <p:attrNameLst>
                                          <p:attrName>ppt_x</p:attrName>
                                        </p:attrNameLst>
                                      </p:cBhvr>
                                      <p:tavLst>
                                        <p:tav tm="0">
                                          <p:val>
                                            <p:strVal val="0-#ppt_w/2"/>
                                          </p:val>
                                        </p:tav>
                                        <p:tav tm="100000">
                                          <p:val>
                                            <p:strVal val="#ppt_x"/>
                                          </p:val>
                                        </p:tav>
                                      </p:tavLst>
                                    </p:anim>
                                    <p:anim calcmode="lin" valueType="num">
                                      <p:cBhvr additive="base">
                                        <p:cTn id="22" dur="500" fill="hold"/>
                                        <p:tgtEl>
                                          <p:spTgt spid="48"/>
                                        </p:tgtEl>
                                        <p:attrNameLst>
                                          <p:attrName>ppt_y</p:attrName>
                                        </p:attrNameLst>
                                      </p:cBhvr>
                                      <p:tavLst>
                                        <p:tav tm="0">
                                          <p:val>
                                            <p:strVal val="#ppt_y"/>
                                          </p:val>
                                        </p:tav>
                                        <p:tav tm="100000">
                                          <p:val>
                                            <p:strVal val="#ppt_y"/>
                                          </p:val>
                                        </p:tav>
                                      </p:tavLst>
                                    </p:anim>
                                  </p:childTnLst>
                                </p:cTn>
                              </p:par>
                              <p:par>
                                <p:cTn id="23" presetID="22" presetClass="entr" presetSubtype="8"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left)">
                                      <p:cBhvr>
                                        <p:cTn id="25" dur="500"/>
                                        <p:tgtEl>
                                          <p:spTgt spid="41"/>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left)">
                                      <p:cBhvr>
                                        <p:cTn id="28" dur="500"/>
                                        <p:tgtEl>
                                          <p:spTgt spid="42"/>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55"/>
                                        </p:tgtEl>
                                        <p:attrNameLst>
                                          <p:attrName>style.visibility</p:attrName>
                                        </p:attrNameLst>
                                      </p:cBhvr>
                                      <p:to>
                                        <p:strVal val="visible"/>
                                      </p:to>
                                    </p:set>
                                    <p:anim calcmode="lin" valueType="num">
                                      <p:cBhvr additive="base">
                                        <p:cTn id="33" dur="500" fill="hold"/>
                                        <p:tgtEl>
                                          <p:spTgt spid="55"/>
                                        </p:tgtEl>
                                        <p:attrNameLst>
                                          <p:attrName>ppt_x</p:attrName>
                                        </p:attrNameLst>
                                      </p:cBhvr>
                                      <p:tavLst>
                                        <p:tav tm="0">
                                          <p:val>
                                            <p:strVal val="0-#ppt_w/2"/>
                                          </p:val>
                                        </p:tav>
                                        <p:tav tm="100000">
                                          <p:val>
                                            <p:strVal val="#ppt_x"/>
                                          </p:val>
                                        </p:tav>
                                      </p:tavLst>
                                    </p:anim>
                                    <p:anim calcmode="lin" valueType="num">
                                      <p:cBhvr additive="base">
                                        <p:cTn id="34" dur="500" fill="hold"/>
                                        <p:tgtEl>
                                          <p:spTgt spid="55"/>
                                        </p:tgtEl>
                                        <p:attrNameLst>
                                          <p:attrName>ppt_y</p:attrName>
                                        </p:attrNameLst>
                                      </p:cBhvr>
                                      <p:tavLst>
                                        <p:tav tm="0">
                                          <p:val>
                                            <p:strVal val="#ppt_y"/>
                                          </p:val>
                                        </p:tav>
                                        <p:tav tm="100000">
                                          <p:val>
                                            <p:strVal val="#ppt_y"/>
                                          </p:val>
                                        </p:tav>
                                      </p:tavLst>
                                    </p:anim>
                                  </p:childTnLst>
                                </p:cTn>
                              </p:par>
                              <p:par>
                                <p:cTn id="35" presetID="22" presetClass="entr" presetSubtype="8"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left)">
                                      <p:cBhvr>
                                        <p:cTn id="37" dur="500"/>
                                        <p:tgtEl>
                                          <p:spTgt spid="49"/>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wipe(left)">
                                      <p:cBhvr>
                                        <p:cTn id="4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P spid="40" grpId="0" animBg="1"/>
      <p:bldP spid="41" grpId="0" animBg="1"/>
      <p:bldP spid="42" grpId="0"/>
      <p:bldP spid="48" grpId="0" animBg="1"/>
      <p:bldP spid="49" grpId="0" animBg="1"/>
      <p:bldP spid="50" grpId="0"/>
      <p:bldP spid="5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535875" y="2882251"/>
            <a:ext cx="4483100" cy="2834616"/>
            <a:chOff x="2535875" y="2882251"/>
            <a:chExt cx="4483100" cy="2834616"/>
          </a:xfrm>
        </p:grpSpPr>
        <p:cxnSp>
          <p:nvCxnSpPr>
            <p:cNvPr id="10" name="直接连接符 9"/>
            <p:cNvCxnSpPr/>
            <p:nvPr/>
          </p:nvCxnSpPr>
          <p:spPr>
            <a:xfrm>
              <a:off x="2535875" y="2882251"/>
              <a:ext cx="0" cy="2834616"/>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7018975" y="2882251"/>
              <a:ext cx="0" cy="2834616"/>
            </a:xfrm>
            <a:prstGeom prst="line">
              <a:avLst/>
            </a:prstGeom>
          </p:spPr>
          <p:style>
            <a:lnRef idx="1">
              <a:schemeClr val="accent1"/>
            </a:lnRef>
            <a:fillRef idx="0">
              <a:schemeClr val="accent1"/>
            </a:fillRef>
            <a:effectRef idx="0">
              <a:schemeClr val="accent1"/>
            </a:effectRef>
            <a:fontRef idx="minor">
              <a:schemeClr val="tx1"/>
            </a:fontRef>
          </p:style>
        </p:cxnSp>
      </p:grpSp>
      <p:sp>
        <p:nvSpPr>
          <p:cNvPr id="6" name="矩形: 圆角 5"/>
          <p:cNvSpPr/>
          <p:nvPr/>
        </p:nvSpPr>
        <p:spPr>
          <a:xfrm>
            <a:off x="1213559" y="1856392"/>
            <a:ext cx="9764883" cy="4544407"/>
          </a:xfrm>
          <a:prstGeom prst="roundRect">
            <a:avLst>
              <a:gd name="adj" fmla="val 751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2262736" y="2287580"/>
            <a:ext cx="4695906" cy="4010091"/>
            <a:chOff x="1081636" y="2287580"/>
            <a:chExt cx="4695906" cy="4010091"/>
          </a:xfrm>
        </p:grpSpPr>
        <p:grpSp>
          <p:nvGrpSpPr>
            <p:cNvPr id="5" name="组合 4"/>
            <p:cNvGrpSpPr/>
            <p:nvPr/>
          </p:nvGrpSpPr>
          <p:grpSpPr>
            <a:xfrm>
              <a:off x="1759819" y="2287580"/>
              <a:ext cx="4017723" cy="4010091"/>
              <a:chOff x="1759819" y="2287580"/>
              <a:chExt cx="4017723" cy="4010091"/>
            </a:xfrm>
          </p:grpSpPr>
          <p:sp>
            <p:nvSpPr>
              <p:cNvPr id="31" name="矩形: 圆角 45"/>
              <p:cNvSpPr/>
              <p:nvPr/>
            </p:nvSpPr>
            <p:spPr>
              <a:xfrm>
                <a:off x="1759819" y="3123684"/>
                <a:ext cx="4017723" cy="629197"/>
              </a:xfrm>
              <a:prstGeom prst="roundRect">
                <a:avLst>
                  <a:gd name="adj" fmla="val 50000"/>
                </a:avLst>
              </a:prstGeom>
              <a:noFill/>
              <a:ln w="22225"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dirty="0">
                    <a:ln>
                      <a:noFill/>
                    </a:ln>
                    <a:effectLst/>
                    <a:uLnTx/>
                    <a:uFillTx/>
                    <a:latin typeface="思源黑体" panose="020B0500000000000000" pitchFamily="34" charset="-122"/>
                    <a:ea typeface="思源黑体" panose="020B0500000000000000" pitchFamily="34" charset="-122"/>
                    <a:sym typeface="思源黑体" panose="020B0500000000000000" pitchFamily="34" charset="-122"/>
                  </a:rPr>
                  <a:t>坚持人民至上</a:t>
                </a:r>
              </a:p>
            </p:txBody>
          </p:sp>
          <p:sp>
            <p:nvSpPr>
              <p:cNvPr id="32" name="矩形: 圆角 45"/>
              <p:cNvSpPr/>
              <p:nvPr/>
            </p:nvSpPr>
            <p:spPr>
              <a:xfrm>
                <a:off x="1759819" y="3968532"/>
                <a:ext cx="4017723" cy="629197"/>
              </a:xfrm>
              <a:prstGeom prst="roundRect">
                <a:avLst>
                  <a:gd name="adj" fmla="val 50000"/>
                </a:avLst>
              </a:prstGeom>
              <a:noFill/>
              <a:ln w="22225"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dirty="0">
                    <a:ln>
                      <a:noFill/>
                    </a:ln>
                    <a:effectLst/>
                    <a:uLnTx/>
                    <a:uFillTx/>
                    <a:latin typeface="思源黑体" panose="020B0500000000000000" pitchFamily="34" charset="-122"/>
                    <a:ea typeface="思源黑体" panose="020B0500000000000000" pitchFamily="34" charset="-122"/>
                    <a:sym typeface="思源黑体" panose="020B0500000000000000" pitchFamily="34" charset="-122"/>
                  </a:rPr>
                  <a:t>坚持理论创新</a:t>
                </a:r>
              </a:p>
            </p:txBody>
          </p:sp>
          <p:sp>
            <p:nvSpPr>
              <p:cNvPr id="33" name="矩形: 圆角 45"/>
              <p:cNvSpPr/>
              <p:nvPr/>
            </p:nvSpPr>
            <p:spPr>
              <a:xfrm>
                <a:off x="1759819" y="4818503"/>
                <a:ext cx="4017723" cy="629197"/>
              </a:xfrm>
              <a:prstGeom prst="roundRect">
                <a:avLst>
                  <a:gd name="adj" fmla="val 50000"/>
                </a:avLst>
              </a:prstGeom>
              <a:noFill/>
              <a:ln w="22225"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dirty="0">
                    <a:ln>
                      <a:noFill/>
                    </a:ln>
                    <a:effectLst/>
                    <a:uLnTx/>
                    <a:uFillTx/>
                    <a:latin typeface="思源黑体" panose="020B0500000000000000" pitchFamily="34" charset="-122"/>
                    <a:ea typeface="思源黑体" panose="020B0500000000000000" pitchFamily="34" charset="-122"/>
                    <a:sym typeface="思源黑体" panose="020B0500000000000000" pitchFamily="34" charset="-122"/>
                  </a:rPr>
                  <a:t>坚持独立自主</a:t>
                </a:r>
              </a:p>
            </p:txBody>
          </p:sp>
          <p:sp>
            <p:nvSpPr>
              <p:cNvPr id="34" name="矩形: 圆角 45"/>
              <p:cNvSpPr/>
              <p:nvPr/>
            </p:nvSpPr>
            <p:spPr>
              <a:xfrm>
                <a:off x="1759819" y="2287580"/>
                <a:ext cx="4017723" cy="629197"/>
              </a:xfrm>
              <a:prstGeom prst="roundRect">
                <a:avLst>
                  <a:gd name="adj" fmla="val 50000"/>
                </a:avLst>
              </a:prstGeom>
              <a:noFill/>
              <a:ln w="22225"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dirty="0">
                    <a:ln>
                      <a:noFill/>
                    </a:ln>
                    <a:effectLst/>
                    <a:uLnTx/>
                    <a:uFillTx/>
                    <a:latin typeface="思源黑体" panose="020B0500000000000000" pitchFamily="34" charset="-122"/>
                    <a:ea typeface="思源黑体" panose="020B0500000000000000" pitchFamily="34" charset="-122"/>
                    <a:sym typeface="思源黑体" panose="020B0500000000000000" pitchFamily="34" charset="-122"/>
                  </a:rPr>
                  <a:t>坚持党的领导</a:t>
                </a:r>
              </a:p>
            </p:txBody>
          </p:sp>
          <p:sp>
            <p:nvSpPr>
              <p:cNvPr id="40" name="矩形: 圆角 45"/>
              <p:cNvSpPr/>
              <p:nvPr/>
            </p:nvSpPr>
            <p:spPr>
              <a:xfrm>
                <a:off x="1759819" y="5668474"/>
                <a:ext cx="4017723" cy="629197"/>
              </a:xfrm>
              <a:prstGeom prst="roundRect">
                <a:avLst>
                  <a:gd name="adj" fmla="val 50000"/>
                </a:avLst>
              </a:prstGeom>
              <a:noFill/>
              <a:ln w="22225"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dirty="0">
                    <a:ln>
                      <a:noFill/>
                    </a:ln>
                    <a:effectLst/>
                    <a:uLnTx/>
                    <a:uFillTx/>
                    <a:latin typeface="思源黑体" panose="020B0500000000000000" pitchFamily="34" charset="-122"/>
                    <a:ea typeface="思源黑体" panose="020B0500000000000000" pitchFamily="34" charset="-122"/>
                    <a:sym typeface="思源黑体" panose="020B0500000000000000" pitchFamily="34" charset="-122"/>
                  </a:rPr>
                  <a:t>坚持中国道路</a:t>
                </a:r>
              </a:p>
            </p:txBody>
          </p:sp>
        </p:grpSp>
        <p:grpSp>
          <p:nvGrpSpPr>
            <p:cNvPr id="2" name="组合 1"/>
            <p:cNvGrpSpPr/>
            <p:nvPr/>
          </p:nvGrpSpPr>
          <p:grpSpPr>
            <a:xfrm>
              <a:off x="1081636" y="2335973"/>
              <a:ext cx="546278" cy="3927172"/>
              <a:chOff x="1081636" y="2335973"/>
              <a:chExt cx="546278" cy="3927172"/>
            </a:xfrm>
            <a:solidFill>
              <a:schemeClr val="accent1"/>
            </a:solidFill>
          </p:grpSpPr>
          <p:sp>
            <p:nvSpPr>
              <p:cNvPr id="35" name="椭圆 34"/>
              <p:cNvSpPr/>
              <p:nvPr/>
            </p:nvSpPr>
            <p:spPr>
              <a:xfrm>
                <a:off x="1081636" y="3172077"/>
                <a:ext cx="546278" cy="546278"/>
              </a:xfrm>
              <a:prstGeom prst="ellipse">
                <a:avLst/>
              </a:prstGeom>
              <a:grpFill/>
              <a:ln w="1016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2</a:t>
                </a:r>
                <a:endParaRPr kumimoji="0" lang="zh-CN" altLang="en-US" sz="20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6" name="椭圆 35"/>
              <p:cNvSpPr/>
              <p:nvPr/>
            </p:nvSpPr>
            <p:spPr>
              <a:xfrm>
                <a:off x="1081636" y="4016925"/>
                <a:ext cx="546278" cy="546278"/>
              </a:xfrm>
              <a:prstGeom prst="ellipse">
                <a:avLst/>
              </a:prstGeom>
              <a:grpFill/>
              <a:ln w="1016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3</a:t>
                </a:r>
                <a:endParaRPr kumimoji="0" lang="zh-CN" altLang="en-US" sz="20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7" name="椭圆 36"/>
              <p:cNvSpPr/>
              <p:nvPr/>
            </p:nvSpPr>
            <p:spPr>
              <a:xfrm>
                <a:off x="1081636" y="4866896"/>
                <a:ext cx="546278" cy="546278"/>
              </a:xfrm>
              <a:prstGeom prst="ellipse">
                <a:avLst/>
              </a:prstGeom>
              <a:grpFill/>
              <a:ln w="1016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4</a:t>
                </a:r>
                <a:endParaRPr kumimoji="0" lang="zh-CN" altLang="en-US" sz="20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8" name="椭圆 37"/>
              <p:cNvSpPr/>
              <p:nvPr/>
            </p:nvSpPr>
            <p:spPr>
              <a:xfrm>
                <a:off x="1081636" y="2335973"/>
                <a:ext cx="546278" cy="546278"/>
              </a:xfrm>
              <a:prstGeom prst="ellipse">
                <a:avLst/>
              </a:prstGeom>
              <a:grpFill/>
              <a:ln w="1016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1</a:t>
                </a:r>
                <a:endParaRPr kumimoji="0" lang="zh-CN" altLang="en-US" sz="20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1" name="椭圆 40"/>
              <p:cNvSpPr/>
              <p:nvPr/>
            </p:nvSpPr>
            <p:spPr>
              <a:xfrm>
                <a:off x="1081636" y="5716867"/>
                <a:ext cx="546278" cy="546278"/>
              </a:xfrm>
              <a:prstGeom prst="ellipse">
                <a:avLst/>
              </a:prstGeom>
              <a:grpFill/>
              <a:ln w="1016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5</a:t>
                </a:r>
                <a:endParaRPr kumimoji="0" lang="zh-CN" altLang="en-US" sz="20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grpSp>
      <p:grpSp>
        <p:nvGrpSpPr>
          <p:cNvPr id="8" name="组合 7"/>
          <p:cNvGrpSpPr/>
          <p:nvPr/>
        </p:nvGrpSpPr>
        <p:grpSpPr>
          <a:xfrm>
            <a:off x="6758077" y="2287580"/>
            <a:ext cx="4594306" cy="4010091"/>
            <a:chOff x="6262777" y="2287580"/>
            <a:chExt cx="4594306" cy="4010091"/>
          </a:xfrm>
        </p:grpSpPr>
        <p:grpSp>
          <p:nvGrpSpPr>
            <p:cNvPr id="4" name="组合 3"/>
            <p:cNvGrpSpPr/>
            <p:nvPr/>
          </p:nvGrpSpPr>
          <p:grpSpPr>
            <a:xfrm>
              <a:off x="6839360" y="2287580"/>
              <a:ext cx="4017723" cy="4010091"/>
              <a:chOff x="6598060" y="2287580"/>
              <a:chExt cx="4017723" cy="4010091"/>
            </a:xfrm>
          </p:grpSpPr>
          <p:sp>
            <p:nvSpPr>
              <p:cNvPr id="52" name="矩形: 圆角 45"/>
              <p:cNvSpPr/>
              <p:nvPr/>
            </p:nvSpPr>
            <p:spPr>
              <a:xfrm>
                <a:off x="6598060" y="3123684"/>
                <a:ext cx="4017723" cy="629197"/>
              </a:xfrm>
              <a:prstGeom prst="roundRect">
                <a:avLst>
                  <a:gd name="adj" fmla="val 50000"/>
                </a:avLst>
              </a:prstGeom>
              <a:noFill/>
              <a:ln w="22225"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a:ln>
                      <a:noFill/>
                    </a:ln>
                    <a:effectLst/>
                    <a:uLnTx/>
                    <a:uFillTx/>
                    <a:latin typeface="思源黑体" panose="020B0500000000000000" pitchFamily="34" charset="-122"/>
                    <a:ea typeface="思源黑体" panose="020B0500000000000000" pitchFamily="34" charset="-122"/>
                    <a:sym typeface="思源黑体" panose="020B0500000000000000" pitchFamily="34" charset="-122"/>
                  </a:rPr>
                  <a:t>坚持开拓创新</a:t>
                </a:r>
                <a:endParaRPr kumimoji="0" lang="zh-CN" altLang="en-US" sz="2400" i="0" u="none" strike="noStrike" kern="0" cap="none" spc="0" normalizeH="0" baseline="0" noProof="0" dirty="0">
                  <a:ln>
                    <a:noFill/>
                  </a:ln>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3" name="矩形: 圆角 45"/>
              <p:cNvSpPr/>
              <p:nvPr/>
            </p:nvSpPr>
            <p:spPr>
              <a:xfrm>
                <a:off x="6598060" y="3968532"/>
                <a:ext cx="4017723" cy="629197"/>
              </a:xfrm>
              <a:prstGeom prst="roundRect">
                <a:avLst>
                  <a:gd name="adj" fmla="val 50000"/>
                </a:avLst>
              </a:prstGeom>
              <a:noFill/>
              <a:ln w="22225"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a:ln>
                      <a:noFill/>
                    </a:ln>
                    <a:effectLst/>
                    <a:uLnTx/>
                    <a:uFillTx/>
                    <a:latin typeface="思源黑体" panose="020B0500000000000000" pitchFamily="34" charset="-122"/>
                    <a:ea typeface="思源黑体" panose="020B0500000000000000" pitchFamily="34" charset="-122"/>
                    <a:sym typeface="思源黑体" panose="020B0500000000000000" pitchFamily="34" charset="-122"/>
                  </a:rPr>
                  <a:t>坚持敢于斗争</a:t>
                </a:r>
                <a:endParaRPr kumimoji="0" lang="zh-CN" altLang="en-US" sz="2400" i="0" u="none" strike="noStrike" kern="0" cap="none" spc="0" normalizeH="0" baseline="0" noProof="0" dirty="0">
                  <a:ln>
                    <a:noFill/>
                  </a:ln>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4" name="矩形: 圆角 45"/>
              <p:cNvSpPr/>
              <p:nvPr/>
            </p:nvSpPr>
            <p:spPr>
              <a:xfrm>
                <a:off x="6598060" y="4818503"/>
                <a:ext cx="4017723" cy="629197"/>
              </a:xfrm>
              <a:prstGeom prst="roundRect">
                <a:avLst>
                  <a:gd name="adj" fmla="val 50000"/>
                </a:avLst>
              </a:prstGeom>
              <a:noFill/>
              <a:ln w="22225"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a:ln>
                      <a:noFill/>
                    </a:ln>
                    <a:effectLst/>
                    <a:uLnTx/>
                    <a:uFillTx/>
                    <a:latin typeface="思源黑体" panose="020B0500000000000000" pitchFamily="34" charset="-122"/>
                    <a:ea typeface="思源黑体" panose="020B0500000000000000" pitchFamily="34" charset="-122"/>
                    <a:sym typeface="思源黑体" panose="020B0500000000000000" pitchFamily="34" charset="-122"/>
                  </a:rPr>
                  <a:t>坚持统一战线</a:t>
                </a:r>
                <a:endParaRPr kumimoji="0" lang="zh-CN" altLang="en-US" sz="2400" i="0" u="none" strike="noStrike" kern="0" cap="none" spc="0" normalizeH="0" baseline="0" noProof="0" dirty="0">
                  <a:ln>
                    <a:noFill/>
                  </a:ln>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5" name="矩形: 圆角 45"/>
              <p:cNvSpPr/>
              <p:nvPr/>
            </p:nvSpPr>
            <p:spPr>
              <a:xfrm>
                <a:off x="6598060" y="2287580"/>
                <a:ext cx="4017723" cy="629197"/>
              </a:xfrm>
              <a:prstGeom prst="roundRect">
                <a:avLst>
                  <a:gd name="adj" fmla="val 50000"/>
                </a:avLst>
              </a:prstGeom>
              <a:noFill/>
              <a:ln w="22225"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a:ln>
                      <a:noFill/>
                    </a:ln>
                    <a:effectLst/>
                    <a:uLnTx/>
                    <a:uFillTx/>
                    <a:latin typeface="思源黑体" panose="020B0500000000000000" pitchFamily="34" charset="-122"/>
                    <a:ea typeface="思源黑体" panose="020B0500000000000000" pitchFamily="34" charset="-122"/>
                    <a:sym typeface="思源黑体" panose="020B0500000000000000" pitchFamily="34" charset="-122"/>
                  </a:rPr>
                  <a:t>坚持胸怀天下</a:t>
                </a:r>
                <a:endParaRPr kumimoji="0" lang="zh-CN" altLang="en-US" sz="2400" i="0" u="none" strike="noStrike" kern="0" cap="none" spc="0" normalizeH="0" baseline="0" noProof="0" dirty="0">
                  <a:ln>
                    <a:noFill/>
                  </a:ln>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60" name="矩形: 圆角 45"/>
              <p:cNvSpPr/>
              <p:nvPr/>
            </p:nvSpPr>
            <p:spPr>
              <a:xfrm>
                <a:off x="6598060" y="5668474"/>
                <a:ext cx="4017723" cy="629197"/>
              </a:xfrm>
              <a:prstGeom prst="roundRect">
                <a:avLst>
                  <a:gd name="adj" fmla="val 50000"/>
                </a:avLst>
              </a:prstGeom>
              <a:noFill/>
              <a:ln w="22225"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a:ln>
                      <a:noFill/>
                    </a:ln>
                    <a:effectLst/>
                    <a:uLnTx/>
                    <a:uFillTx/>
                    <a:latin typeface="思源黑体" panose="020B0500000000000000" pitchFamily="34" charset="-122"/>
                    <a:ea typeface="思源黑体" panose="020B0500000000000000" pitchFamily="34" charset="-122"/>
                    <a:sym typeface="思源黑体" panose="020B0500000000000000" pitchFamily="34" charset="-122"/>
                  </a:rPr>
                  <a:t>坚持自我革命</a:t>
                </a:r>
                <a:endParaRPr kumimoji="0" lang="zh-CN" altLang="en-US" sz="2400" i="0" u="none" strike="noStrike" kern="0" cap="none" spc="0" normalizeH="0" baseline="0" noProof="0" dirty="0">
                  <a:ln>
                    <a:noFill/>
                  </a:ln>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3" name="组合 2"/>
            <p:cNvGrpSpPr/>
            <p:nvPr/>
          </p:nvGrpSpPr>
          <p:grpSpPr>
            <a:xfrm>
              <a:off x="6262777" y="2335973"/>
              <a:ext cx="546278" cy="3927172"/>
              <a:chOff x="6262777" y="2335973"/>
              <a:chExt cx="546278" cy="3927172"/>
            </a:xfrm>
            <a:solidFill>
              <a:schemeClr val="accent1"/>
            </a:solidFill>
          </p:grpSpPr>
          <p:sp>
            <p:nvSpPr>
              <p:cNvPr id="56" name="椭圆 55"/>
              <p:cNvSpPr/>
              <p:nvPr/>
            </p:nvSpPr>
            <p:spPr>
              <a:xfrm>
                <a:off x="6262777" y="3172077"/>
                <a:ext cx="546278" cy="546278"/>
              </a:xfrm>
              <a:prstGeom prst="ellipse">
                <a:avLst/>
              </a:prstGeom>
              <a:grpFill/>
              <a:ln w="1016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7</a:t>
                </a:r>
                <a:endParaRPr kumimoji="0" lang="zh-CN" altLang="en-US" sz="20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7" name="椭圆 56"/>
              <p:cNvSpPr/>
              <p:nvPr/>
            </p:nvSpPr>
            <p:spPr>
              <a:xfrm>
                <a:off x="6262777" y="4016925"/>
                <a:ext cx="546278" cy="546278"/>
              </a:xfrm>
              <a:prstGeom prst="ellipse">
                <a:avLst/>
              </a:prstGeom>
              <a:grpFill/>
              <a:ln w="1016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8</a:t>
                </a:r>
                <a:endParaRPr kumimoji="0" lang="zh-CN" altLang="en-US" sz="20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8" name="椭圆 57"/>
              <p:cNvSpPr/>
              <p:nvPr/>
            </p:nvSpPr>
            <p:spPr>
              <a:xfrm>
                <a:off x="6262777" y="4866896"/>
                <a:ext cx="546278" cy="546278"/>
              </a:xfrm>
              <a:prstGeom prst="ellipse">
                <a:avLst/>
              </a:prstGeom>
              <a:grpFill/>
              <a:ln w="1016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9</a:t>
                </a:r>
                <a:endParaRPr kumimoji="0" lang="zh-CN" altLang="en-US" sz="20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9" name="椭圆 58"/>
              <p:cNvSpPr/>
              <p:nvPr/>
            </p:nvSpPr>
            <p:spPr>
              <a:xfrm>
                <a:off x="6262777" y="2335973"/>
                <a:ext cx="546278" cy="546278"/>
              </a:xfrm>
              <a:prstGeom prst="ellipse">
                <a:avLst/>
              </a:prstGeom>
              <a:grpFill/>
              <a:ln w="1016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6</a:t>
                </a:r>
                <a:endParaRPr kumimoji="0" lang="zh-CN" altLang="en-US" sz="20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61" name="椭圆 60"/>
              <p:cNvSpPr/>
              <p:nvPr/>
            </p:nvSpPr>
            <p:spPr>
              <a:xfrm>
                <a:off x="6262777" y="5716867"/>
                <a:ext cx="546278" cy="546278"/>
              </a:xfrm>
              <a:prstGeom prst="ellipse">
                <a:avLst/>
              </a:prstGeom>
              <a:grpFill/>
              <a:ln w="1016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0" cap="none" spc="-15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10</a:t>
                </a:r>
                <a:endParaRPr kumimoji="0" lang="zh-CN" altLang="en-US" sz="1400" b="1" i="0" u="none" strike="noStrike" kern="0" cap="none" spc="-15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grpSp>
      <p:grpSp>
        <p:nvGrpSpPr>
          <p:cNvPr id="26" name="组合 25"/>
          <p:cNvGrpSpPr/>
          <p:nvPr/>
        </p:nvGrpSpPr>
        <p:grpSpPr>
          <a:xfrm>
            <a:off x="3531114" y="1557859"/>
            <a:ext cx="5129773" cy="597068"/>
            <a:chOff x="4757369" y="4150233"/>
            <a:chExt cx="5129773" cy="587179"/>
          </a:xfrm>
        </p:grpSpPr>
        <p:sp>
          <p:nvSpPr>
            <p:cNvPr id="28" name="圆角矩形 58"/>
            <p:cNvSpPr/>
            <p:nvPr/>
          </p:nvSpPr>
          <p:spPr>
            <a:xfrm>
              <a:off x="4757369" y="4150233"/>
              <a:ext cx="5129773" cy="587179"/>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1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9" name="文本框 3"/>
            <p:cNvSpPr>
              <a:spLocks noChangeArrowheads="1"/>
            </p:cNvSpPr>
            <p:nvPr/>
          </p:nvSpPr>
          <p:spPr bwMode="auto">
            <a:xfrm>
              <a:off x="5671068" y="4204916"/>
              <a:ext cx="3965908" cy="457601"/>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34089" tIns="17044" rIns="34089" bIns="17044">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党百年奋斗的历史经验</a:t>
              </a:r>
              <a:endParaRPr kumimoji="0" lang="zh-CN" altLang="en-US" sz="28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400" advTm="3000">
        <p14:doors dir="vert"/>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22" presetClass="entr" presetSubtype="8"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01191" y="1409375"/>
            <a:ext cx="9589619" cy="2095140"/>
            <a:chOff x="1301191" y="1409375"/>
            <a:chExt cx="9589619" cy="2095140"/>
          </a:xfrm>
        </p:grpSpPr>
        <p:sp>
          <p:nvSpPr>
            <p:cNvPr id="39" name="TextBox 105"/>
            <p:cNvSpPr>
              <a:spLocks noChangeArrowheads="1"/>
            </p:cNvSpPr>
            <p:nvPr/>
          </p:nvSpPr>
          <p:spPr bwMode="auto">
            <a:xfrm>
              <a:off x="1301191" y="1701800"/>
              <a:ext cx="9589619" cy="1802715"/>
            </a:xfrm>
            <a:prstGeom prst="roundRect">
              <a:avLst>
                <a:gd name="adj" fmla="val 0"/>
              </a:avLst>
            </a:prstGeom>
            <a:noFill/>
            <a:ln w="19050">
              <a:solidFill>
                <a:schemeClr val="accent1"/>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457200" rtl="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1500" b="1" i="0" u="none" strike="noStrike" kern="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 </a:t>
              </a:r>
              <a:endParaRPr kumimoji="0" lang="zh-CN" altLang="en-US" sz="1500" b="1" i="0" u="none" strike="noStrike" kern="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30" name="组合 29"/>
            <p:cNvGrpSpPr/>
            <p:nvPr/>
          </p:nvGrpSpPr>
          <p:grpSpPr>
            <a:xfrm>
              <a:off x="3858917" y="1409375"/>
              <a:ext cx="4474166" cy="597068"/>
              <a:chOff x="4757369" y="4150233"/>
              <a:chExt cx="4474166" cy="587179"/>
            </a:xfrm>
          </p:grpSpPr>
          <p:sp>
            <p:nvSpPr>
              <p:cNvPr id="32" name="圆角矩形 58"/>
              <p:cNvSpPr/>
              <p:nvPr/>
            </p:nvSpPr>
            <p:spPr>
              <a:xfrm>
                <a:off x="4757369" y="4150233"/>
                <a:ext cx="4474166" cy="587179"/>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1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33" name="文本框 3"/>
              <p:cNvSpPr>
                <a:spLocks noChangeArrowheads="1"/>
              </p:cNvSpPr>
              <p:nvPr/>
            </p:nvSpPr>
            <p:spPr bwMode="auto">
              <a:xfrm>
                <a:off x="5265977" y="4242385"/>
                <a:ext cx="3456950" cy="3970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34089" tIns="17044" rIns="34089" bIns="17044">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不忘初心，方得始终</a:t>
                </a:r>
              </a:p>
            </p:txBody>
          </p:sp>
        </p:grpSp>
      </p:grpSp>
      <p:sp>
        <p:nvSpPr>
          <p:cNvPr id="41" name="矩形 40"/>
          <p:cNvSpPr>
            <a:spLocks noChangeArrowheads="1"/>
          </p:cNvSpPr>
          <p:nvPr/>
        </p:nvSpPr>
        <p:spPr bwMode="auto">
          <a:xfrm>
            <a:off x="1584279" y="2053668"/>
            <a:ext cx="9048334" cy="1338820"/>
          </a:xfrm>
          <a:prstGeom prst="rect">
            <a:avLst/>
          </a:prstGeom>
          <a:noFill/>
          <a:ln w="9525">
            <a:noFill/>
            <a:miter lim="800000"/>
          </a:ln>
        </p:spPr>
        <p:txBody>
          <a:bodyPr wrap="square" lIns="91431" tIns="45716" rIns="91431" bIns="45716">
            <a:spAutoFit/>
          </a:bodyPr>
          <a:lstStyle/>
          <a:p>
            <a:pPr marL="0" marR="0" lvl="0" indent="0" algn="l" defTabSz="913130" rtl="0" eaLnBrk="1" fontAlgn="base" latinLnBrk="0" hangingPunct="1">
              <a:lnSpc>
                <a:spcPct val="150000"/>
              </a:lnSpc>
              <a:spcBef>
                <a:spcPct val="0"/>
              </a:spcBef>
              <a:spcAft>
                <a:spcPts val="500"/>
              </a:spcAft>
              <a:buClrTx/>
              <a:buSzTx/>
              <a:buFontTx/>
              <a:buNone/>
              <a:defRPr/>
            </a:pPr>
            <a:r>
              <a:rPr kumimoji="0" lang="zh-CN" altLang="en-US" sz="1800" b="0" i="0" u="none" strike="noStrike" kern="0" cap="none" spc="0" normalizeH="0" baseline="0" noProof="0" dirty="0">
                <a:ln>
                  <a:noFill/>
                </a:ln>
                <a:effectLst/>
                <a:uLnTx/>
                <a:uFillTx/>
                <a:latin typeface="思源黑体" panose="020B0500000000000000" pitchFamily="34" charset="-122"/>
                <a:ea typeface="思源黑体" panose="020B0500000000000000" pitchFamily="34" charset="-122"/>
                <a:sym typeface="思源黑体" panose="020B0500000000000000" pitchFamily="34" charset="-122"/>
              </a:rPr>
              <a:t>中国共产党立志于中华民族千秋伟业，百年恰是风华正茂。过去一百年，党向人民、向历史交出了一份优异的答卷。现在，党团结带领中国人民又踏上了实现第二个百年奋斗目标新的赶考之路。</a:t>
            </a:r>
            <a:endParaRPr kumimoji="0" lang="en-US" altLang="zh-CN" sz="1800" b="0" i="0" u="none" strike="noStrike" kern="0" cap="none" spc="0" normalizeH="0" baseline="0" noProof="0" dirty="0">
              <a:ln>
                <a:noFill/>
              </a:ln>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1" name="矩形 50"/>
          <p:cNvSpPr/>
          <p:nvPr/>
        </p:nvSpPr>
        <p:spPr>
          <a:xfrm>
            <a:off x="1571832" y="4548082"/>
            <a:ext cx="9052428" cy="1719669"/>
          </a:xfrm>
          <a:prstGeom prst="rect">
            <a:avLst/>
          </a:prstGeom>
        </p:spPr>
        <p:txBody>
          <a:bodyPr wrap="square" lIns="105571" tIns="52784" rIns="105571" bIns="52784">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把握历史发展大势，坚定理想信念，牢记初心使命，始终谦虚谨慎、不骄不躁、艰苦奋斗，不为任何风险所惧，不为任何干扰所惑，决不在根本性问题上出现颠覆性错误，以咬定青山不放松的执着奋力实现既定目标，以行百里者半九十的清醒不懈推进中华民族伟大复兴。</a:t>
            </a:r>
          </a:p>
        </p:txBody>
      </p:sp>
      <p:grpSp>
        <p:nvGrpSpPr>
          <p:cNvPr id="3" name="组合 2"/>
          <p:cNvGrpSpPr/>
          <p:nvPr/>
        </p:nvGrpSpPr>
        <p:grpSpPr>
          <a:xfrm>
            <a:off x="1308100" y="3954194"/>
            <a:ext cx="9600692" cy="2345006"/>
            <a:chOff x="1308100" y="3954194"/>
            <a:chExt cx="9600692" cy="2345006"/>
          </a:xfrm>
        </p:grpSpPr>
        <p:sp>
          <p:nvSpPr>
            <p:cNvPr id="42" name="矩形 41"/>
            <p:cNvSpPr/>
            <p:nvPr/>
          </p:nvSpPr>
          <p:spPr>
            <a:xfrm>
              <a:off x="1308100" y="4264876"/>
              <a:ext cx="9600692" cy="2034324"/>
            </a:xfrm>
            <a:prstGeom prst="rect">
              <a:avLst/>
            </a:prstGeom>
            <a:noFill/>
            <a:ln w="19050">
              <a:solidFill>
                <a:schemeClr val="accent1"/>
              </a:solidFill>
              <a:round/>
            </a:ln>
            <a:extLst>
              <a:ext uri="{909E8E84-426E-40DD-AFC4-6F175D3DCCD1}">
                <a14:hiddenFill xmlns:a14="http://schemas.microsoft.com/office/drawing/2010/main">
                  <a:solidFill>
                    <a:srgbClr val="FFFFFF"/>
                  </a:solidFill>
                </a14:hiddenFill>
              </a:ext>
            </a:extLst>
          </p:spPr>
          <p:txBody>
            <a:bodyPr wrap="none" anchor="ctr"/>
            <a:lstStyle/>
            <a:p>
              <a:pPr algn="ctr" defTabSz="457200">
                <a:spcBef>
                  <a:spcPct val="0"/>
                </a:spcBef>
              </a:pPr>
              <a:endParaRPr lang="zh-CN" altLang="en-US" sz="1500" b="1" kern="0" dirty="0">
                <a:solidFill>
                  <a:srgbClr val="C00000"/>
                </a:solidFill>
                <a:ea typeface="思源黑体" panose="020B0500000000000000" pitchFamily="34" charset="-122"/>
                <a:sym typeface="思源黑体" panose="020B0500000000000000" pitchFamily="34" charset="-122"/>
              </a:endParaRPr>
            </a:p>
          </p:txBody>
        </p:sp>
        <p:grpSp>
          <p:nvGrpSpPr>
            <p:cNvPr id="24" name="组合 23"/>
            <p:cNvGrpSpPr/>
            <p:nvPr/>
          </p:nvGrpSpPr>
          <p:grpSpPr>
            <a:xfrm>
              <a:off x="1571834" y="3954194"/>
              <a:ext cx="9048334" cy="597068"/>
              <a:chOff x="4975327" y="4150233"/>
              <a:chExt cx="4063619" cy="587179"/>
            </a:xfrm>
          </p:grpSpPr>
          <p:sp>
            <p:nvSpPr>
              <p:cNvPr id="25" name="圆角矩形 58"/>
              <p:cNvSpPr/>
              <p:nvPr/>
            </p:nvSpPr>
            <p:spPr>
              <a:xfrm>
                <a:off x="4975327" y="4150233"/>
                <a:ext cx="4063619" cy="587179"/>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1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6" name="文本框 3"/>
              <p:cNvSpPr>
                <a:spLocks noChangeArrowheads="1"/>
              </p:cNvSpPr>
              <p:nvPr/>
            </p:nvSpPr>
            <p:spPr bwMode="auto">
              <a:xfrm>
                <a:off x="5195064" y="4254875"/>
                <a:ext cx="3624145" cy="3970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34089" tIns="17044" rIns="34089" bIns="17044">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全党要牢记中国共产党是什么、要干什么这个根本问题</a:t>
                </a:r>
                <a:endParaRPr kumimoji="0" lang="zh-CN" altLang="en-US"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400" advTm="3000">
        <p14:doors dir="vert"/>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2" presetClass="entr" presetSubtype="4" fill="hold" grpId="1"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p:tgtEl>
                                          <p:spTgt spid="41"/>
                                        </p:tgtEl>
                                        <p:attrNameLst>
                                          <p:attrName>ppt_y</p:attrName>
                                        </p:attrNameLst>
                                      </p:cBhvr>
                                      <p:tavLst>
                                        <p:tav tm="0">
                                          <p:val>
                                            <p:strVal val="#ppt_y+#ppt_h*1.125000"/>
                                          </p:val>
                                        </p:tav>
                                        <p:tav tm="100000">
                                          <p:val>
                                            <p:strVal val="#ppt_y"/>
                                          </p:val>
                                        </p:tav>
                                      </p:tavLst>
                                    </p:anim>
                                    <p:animEffect transition="in" filter="wipe(up)">
                                      <p:cBhvr>
                                        <p:cTn id="12" dur="500"/>
                                        <p:tgtEl>
                                          <p:spTgt spid="41"/>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500"/>
                            </p:stCondLst>
                            <p:childTnLst>
                              <p:par>
                                <p:cTn id="18" presetID="12" presetClass="entr" presetSubtype="4" fill="hold" grpId="1" nodeType="after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additive="base">
                                        <p:cTn id="20" dur="500"/>
                                        <p:tgtEl>
                                          <p:spTgt spid="51"/>
                                        </p:tgtEl>
                                        <p:attrNameLst>
                                          <p:attrName>ppt_y</p:attrName>
                                        </p:attrNameLst>
                                      </p:cBhvr>
                                      <p:tavLst>
                                        <p:tav tm="0">
                                          <p:val>
                                            <p:strVal val="#ppt_y+#ppt_h*1.125000"/>
                                          </p:val>
                                        </p:tav>
                                        <p:tav tm="100000">
                                          <p:val>
                                            <p:strVal val="#ppt_y"/>
                                          </p:val>
                                        </p:tav>
                                      </p:tavLst>
                                    </p:anim>
                                    <p:animEffect transition="in" filter="wipe(up)">
                                      <p:cBhvr>
                                        <p:cTn id="2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1"/>
      <p:bldP spid="51" grpId="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83"/>
          <p:cNvSpPr>
            <a:spLocks noChangeArrowheads="1"/>
          </p:cNvSpPr>
          <p:nvPr/>
        </p:nvSpPr>
        <p:spPr bwMode="auto">
          <a:xfrm>
            <a:off x="1092200" y="1695658"/>
            <a:ext cx="10080626" cy="1668644"/>
          </a:xfrm>
          <a:prstGeom prst="roundRect">
            <a:avLst>
              <a:gd name="adj" fmla="val 5783"/>
            </a:avLst>
          </a:prstGeom>
          <a:noFill/>
          <a:ln w="9525">
            <a:solidFill>
              <a:schemeClr val="accent1"/>
            </a:solidFill>
            <a:miter lim="800000"/>
          </a:ln>
        </p:spPr>
        <p:txBody>
          <a:bodyPr/>
          <a:lstStyle>
            <a:lvl1pPr>
              <a:spcBef>
                <a:spcPct val="20000"/>
              </a:spcBef>
              <a:buChar char="•"/>
              <a:defRPr sz="2000">
                <a:solidFill>
                  <a:srgbClr val="4D4D4D"/>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spcBef>
                <a:spcPct val="20000"/>
              </a:spcBef>
              <a:buChar char="–"/>
              <a:defRPr sz="2000">
                <a:solidFill>
                  <a:srgbClr val="4D4D4D"/>
                </a:solidFill>
                <a:latin typeface="Arial" panose="020B0604020202020204" pitchFamily="34" charset="0"/>
                <a:ea typeface="仿宋_GB2312" panose="02010609030101010101" pitchFamily="49" charset="-122"/>
                <a:cs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cs typeface="仿宋_GB2312" panose="02010609030101010101" pitchFamily="49"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rgbClr val="4D4D4D"/>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5" name="矩形 14"/>
          <p:cNvSpPr>
            <a:spLocks noChangeArrowheads="1"/>
          </p:cNvSpPr>
          <p:nvPr/>
        </p:nvSpPr>
        <p:spPr bwMode="auto">
          <a:xfrm>
            <a:off x="1201419" y="1941638"/>
            <a:ext cx="9950131" cy="1295411"/>
          </a:xfrm>
          <a:prstGeom prst="rect">
            <a:avLst/>
          </a:prstGeom>
          <a:noFill/>
          <a:ln w="9525">
            <a:noFill/>
            <a:miter lim="800000"/>
          </a:ln>
        </p:spPr>
        <p:txBody>
          <a:bodyPr wrap="square" lIns="91431" tIns="45716" rIns="91431" bIns="45716">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马克思列宁主义、毛泽东思想、邓小平理论、“三个代表”重要思想、科学发展观，全面贯彻习近平新时代中国特色社会主义思想，用马克思主义的立场、观点、方法观察时代、把握时代、引领时代，不断深化对共产党执政规律、社会主义建设规律、人类社会发展规律的认识。</a:t>
            </a:r>
            <a:endParaRPr kumimoji="0" lang="zh-CN" altLang="en-US" sz="1800" b="0"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6" name="圆角矩形 15"/>
          <p:cNvSpPr/>
          <p:nvPr/>
        </p:nvSpPr>
        <p:spPr>
          <a:xfrm>
            <a:off x="4690196" y="1449678"/>
            <a:ext cx="2811609" cy="491960"/>
          </a:xfrm>
          <a:prstGeom prst="roundRect">
            <a:avLst>
              <a:gd name="adj" fmla="val 50000"/>
            </a:avLst>
          </a:prstGeom>
          <a:solidFill>
            <a:srgbClr val="C00000"/>
          </a:solidFill>
          <a:ln w="12700" cap="flat" cmpd="sng" algn="ctr">
            <a:solidFill>
              <a:srgbClr val="C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全党必须坚持</a:t>
            </a:r>
          </a:p>
        </p:txBody>
      </p:sp>
      <p:sp>
        <p:nvSpPr>
          <p:cNvPr id="21" name="矩形 20"/>
          <p:cNvSpPr>
            <a:spLocks noChangeArrowheads="1"/>
          </p:cNvSpPr>
          <p:nvPr/>
        </p:nvSpPr>
        <p:spPr bwMode="auto">
          <a:xfrm>
            <a:off x="1201420" y="4018398"/>
            <a:ext cx="9874898" cy="2308316"/>
          </a:xfrm>
          <a:prstGeom prst="rect">
            <a:avLst/>
          </a:prstGeom>
          <a:noFill/>
          <a:ln w="9525">
            <a:noFill/>
            <a:miter lim="800000"/>
          </a:ln>
        </p:spPr>
        <p:txBody>
          <a:bodyPr wrap="square" lIns="91431" tIns="45716" rIns="91431" bIns="45716">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党的基本理论、基本路线、基本方略，增强“四个意识”，坚定“四个自信”，做到“两个维护”，坚持系统观念，统筹推进“五位一体”总体布局，协调推进“四个全面”战略布局，立足新发展阶段、贯彻新发展理念、构建新发展格局、推动高质量发展，全面深化改革开放，促进共同富裕，推进科技自立自强，发展全过程人民民主，保证人民当家作主，坚持全面依法治国，坚持社会主义核心价值体系，坚持在发展中保障和改善民生，坚持人与自然和谐共生，统筹发展和安全，加快国防和军队现代化，协同推进人民富裕、国家强盛、中国美丽。</a:t>
            </a:r>
            <a:endParaRPr kumimoji="0" lang="zh-CN" altLang="en-US" sz="1600" b="0"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2" name="组合 1"/>
          <p:cNvGrpSpPr/>
          <p:nvPr/>
        </p:nvGrpSpPr>
        <p:grpSpPr>
          <a:xfrm>
            <a:off x="1092200" y="3526438"/>
            <a:ext cx="10080626" cy="2800276"/>
            <a:chOff x="1092200" y="3526438"/>
            <a:chExt cx="10080626" cy="2800276"/>
          </a:xfrm>
        </p:grpSpPr>
        <p:sp>
          <p:nvSpPr>
            <p:cNvPr id="20" name="矩形 83"/>
            <p:cNvSpPr>
              <a:spLocks noChangeArrowheads="1"/>
            </p:cNvSpPr>
            <p:nvPr/>
          </p:nvSpPr>
          <p:spPr bwMode="auto">
            <a:xfrm>
              <a:off x="1092200" y="3772418"/>
              <a:ext cx="10080626" cy="2554296"/>
            </a:xfrm>
            <a:prstGeom prst="roundRect">
              <a:avLst>
                <a:gd name="adj" fmla="val 5783"/>
              </a:avLst>
            </a:prstGeom>
            <a:noFill/>
            <a:ln w="9525">
              <a:solidFill>
                <a:schemeClr val="accent1"/>
              </a:solidFill>
              <a:miter lim="800000"/>
            </a:ln>
          </p:spPr>
          <p:txBody>
            <a:bodyPr/>
            <a:lstStyle>
              <a:lvl1pPr>
                <a:spcBef>
                  <a:spcPct val="20000"/>
                </a:spcBef>
                <a:buChar char="•"/>
                <a:defRPr sz="2000">
                  <a:solidFill>
                    <a:srgbClr val="4D4D4D"/>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spcBef>
                  <a:spcPct val="20000"/>
                </a:spcBef>
                <a:buChar char="–"/>
                <a:defRPr sz="2000">
                  <a:solidFill>
                    <a:srgbClr val="4D4D4D"/>
                  </a:solidFill>
                  <a:latin typeface="Arial" panose="020B0604020202020204" pitchFamily="34" charset="0"/>
                  <a:ea typeface="仿宋_GB2312" panose="02010609030101010101" pitchFamily="49" charset="-122"/>
                  <a:cs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cs typeface="仿宋_GB2312" panose="02010609030101010101" pitchFamily="49"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9pPr>
            </a:lstStyle>
            <a:p>
              <a:pPr fontAlgn="base">
                <a:spcBef>
                  <a:spcPct val="0"/>
                </a:spcBef>
                <a:spcAft>
                  <a:spcPct val="0"/>
                </a:spcAft>
                <a:buNone/>
              </a:pPr>
              <a:endParaRPr lang="zh-CN" altLang="en-US" dirty="0">
                <a:ea typeface="思源黑体" panose="020B0500000000000000" pitchFamily="34" charset="-122"/>
                <a:sym typeface="思源黑体" panose="020B0500000000000000" pitchFamily="34" charset="-122"/>
              </a:endParaRPr>
            </a:p>
          </p:txBody>
        </p:sp>
        <p:sp>
          <p:nvSpPr>
            <p:cNvPr id="22" name="圆角矩形 21"/>
            <p:cNvSpPr/>
            <p:nvPr/>
          </p:nvSpPr>
          <p:spPr>
            <a:xfrm>
              <a:off x="4690196" y="3526438"/>
              <a:ext cx="2811609" cy="491960"/>
            </a:xfrm>
            <a:prstGeom prst="roundRect">
              <a:avLst>
                <a:gd name="adj" fmla="val 50000"/>
              </a:avLst>
            </a:prstGeom>
            <a:solidFill>
              <a:srgbClr val="C00000"/>
            </a:solidFill>
            <a:ln w="12700" cap="flat" cmpd="sng" algn="ctr">
              <a:solidFill>
                <a:srgbClr val="C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必须坚持</a:t>
              </a:r>
            </a:p>
          </p:txBody>
        </p:sp>
      </p:grpSp>
    </p:spTree>
  </p:cSld>
  <p:clrMapOvr>
    <a:masterClrMapping/>
  </p:clrMapOvr>
  <mc:AlternateContent xmlns:mc="http://schemas.openxmlformats.org/markup-compatibility/2006" xmlns:p14="http://schemas.microsoft.com/office/powerpoint/2010/main">
    <mc:Choice Requires="p14">
      <p:transition spd="slow" p14:dur="1400" advTm="3000">
        <p14:doors dir="vert"/>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par>
                          <p:cTn id="13" fill="hold">
                            <p:stCondLst>
                              <p:cond delay="1000"/>
                            </p:stCondLst>
                            <p:childTnLst>
                              <p:par>
                                <p:cTn id="14" presetID="12" presetClass="entr" presetSubtype="4" fill="hold" grpId="1"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p:tgtEl>
                                          <p:spTgt spid="15"/>
                                        </p:tgtEl>
                                        <p:attrNameLst>
                                          <p:attrName>ppt_y</p:attrName>
                                        </p:attrNameLst>
                                      </p:cBhvr>
                                      <p:tavLst>
                                        <p:tav tm="0">
                                          <p:val>
                                            <p:strVal val="#ppt_y+#ppt_h*1.125000"/>
                                          </p:val>
                                        </p:tav>
                                        <p:tav tm="100000">
                                          <p:val>
                                            <p:strVal val="#ppt_y"/>
                                          </p:val>
                                        </p:tav>
                                      </p:tavLst>
                                    </p:anim>
                                    <p:animEffect transition="in" filter="wipe(up)">
                                      <p:cBhvr>
                                        <p:cTn id="17" dur="500"/>
                                        <p:tgtEl>
                                          <p:spTgt spid="15"/>
                                        </p:tgtEl>
                                      </p:cBhvr>
                                    </p:animEffect>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12" presetClass="entr" presetSubtype="4" fill="hold" grpId="1"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p:tgtEl>
                                          <p:spTgt spid="21"/>
                                        </p:tgtEl>
                                        <p:attrNameLst>
                                          <p:attrName>ppt_y</p:attrName>
                                        </p:attrNameLst>
                                      </p:cBhvr>
                                      <p:tavLst>
                                        <p:tav tm="0">
                                          <p:val>
                                            <p:strVal val="#ppt_y+#ppt_h*1.125000"/>
                                          </p:val>
                                        </p:tav>
                                        <p:tav tm="100000">
                                          <p:val>
                                            <p:strVal val="#ppt_y"/>
                                          </p:val>
                                        </p:tav>
                                      </p:tavLst>
                                    </p:anim>
                                    <p:animEffect transition="in" filter="wipe(up)">
                                      <p:cBhvr>
                                        <p:cTn id="2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1"/>
      <p:bldP spid="16" grpId="0" animBg="1"/>
      <p:bldP spid="21" grpId="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300939" y="4145296"/>
            <a:ext cx="9590122" cy="1773330"/>
          </a:xfrm>
          <a:prstGeom prst="rect">
            <a:avLst/>
          </a:prstGeom>
          <a:noFill/>
          <a:ln w="9525" cap="flat" cmpd="sng" algn="ctr">
            <a:solidFill>
              <a:schemeClr val="accent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2" name="矩形 31"/>
          <p:cNvSpPr/>
          <p:nvPr/>
        </p:nvSpPr>
        <p:spPr>
          <a:xfrm>
            <a:off x="1300939" y="1736951"/>
            <a:ext cx="9590122" cy="1773330"/>
          </a:xfrm>
          <a:prstGeom prst="rect">
            <a:avLst/>
          </a:prstGeom>
          <a:noFill/>
          <a:ln w="9525" cap="flat" cmpd="sng" algn="ctr">
            <a:solidFill>
              <a:schemeClr val="accent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18" name="组合 17"/>
          <p:cNvGrpSpPr/>
          <p:nvPr/>
        </p:nvGrpSpPr>
        <p:grpSpPr>
          <a:xfrm>
            <a:off x="2706726" y="1444916"/>
            <a:ext cx="6748544" cy="566011"/>
            <a:chOff x="4757369" y="4200195"/>
            <a:chExt cx="5731249" cy="480689"/>
          </a:xfrm>
        </p:grpSpPr>
        <p:sp>
          <p:nvSpPr>
            <p:cNvPr id="30" name="圆角矩形 58"/>
            <p:cNvSpPr/>
            <p:nvPr/>
          </p:nvSpPr>
          <p:spPr>
            <a:xfrm>
              <a:off x="4757369" y="4200195"/>
              <a:ext cx="5731249" cy="480689"/>
            </a:xfrm>
            <a:prstGeom prst="roundRect">
              <a:avLst>
                <a:gd name="adj" fmla="val 50000"/>
              </a:avLst>
            </a:prstGeom>
            <a:solidFill>
              <a:srgbClr val="C10001"/>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31" name="文本框 3"/>
            <p:cNvSpPr>
              <a:spLocks noChangeArrowheads="1"/>
            </p:cNvSpPr>
            <p:nvPr/>
          </p:nvSpPr>
          <p:spPr bwMode="auto">
            <a:xfrm>
              <a:off x="5265345" y="4258895"/>
              <a:ext cx="4842317" cy="34289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34089" tIns="17044" rIns="34089" bIns="17044">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全党必须永远保持同人民群众的血肉联系</a:t>
              </a:r>
            </a:p>
          </p:txBody>
        </p:sp>
      </p:grpSp>
      <p:sp>
        <p:nvSpPr>
          <p:cNvPr id="33" name="矩形 32"/>
          <p:cNvSpPr>
            <a:spLocks noChangeArrowheads="1"/>
          </p:cNvSpPr>
          <p:nvPr/>
        </p:nvSpPr>
        <p:spPr bwMode="auto">
          <a:xfrm>
            <a:off x="1602285" y="2192642"/>
            <a:ext cx="8987430" cy="874398"/>
          </a:xfrm>
          <a:prstGeom prst="rect">
            <a:avLst/>
          </a:prstGeom>
          <a:noFill/>
          <a:ln w="9525">
            <a:noFill/>
            <a:miter lim="800000"/>
          </a:ln>
        </p:spPr>
        <p:txBody>
          <a:bodyPr wrap="square" lIns="91431" tIns="45716" rIns="91431" bIns="45716">
            <a:spAutoFit/>
          </a:bodyPr>
          <a:lstStyle/>
          <a:p>
            <a:pPr marL="0" marR="0" lvl="0" indent="0" algn="l" defTabSz="914400" rtl="0" eaLnBrk="1" fontAlgn="base" latinLnBrk="0" hangingPunct="1">
              <a:lnSpc>
                <a:spcPct val="150000"/>
              </a:lnSpc>
              <a:spcBef>
                <a:spcPct val="0"/>
              </a:spcBef>
              <a:spcAft>
                <a:spcPts val="500"/>
              </a:spcAft>
              <a:buClr>
                <a:srgbClr val="C00000"/>
              </a:buClr>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践行以人民为中心的发展思想，不断实现好、维护好、发展好最广大人民根本利益，团结带领全国各族人民不断为美好生活而奋斗。</a:t>
            </a:r>
            <a:endParaRPr kumimoji="0" lang="en-US" altLang="zh-CN" sz="2000" b="0"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36" name="组合 35"/>
          <p:cNvGrpSpPr/>
          <p:nvPr/>
        </p:nvGrpSpPr>
        <p:grpSpPr>
          <a:xfrm>
            <a:off x="2706726" y="3843059"/>
            <a:ext cx="6748544" cy="566011"/>
            <a:chOff x="4757369" y="4200195"/>
            <a:chExt cx="5731249" cy="480689"/>
          </a:xfrm>
        </p:grpSpPr>
        <p:sp>
          <p:nvSpPr>
            <p:cNvPr id="39" name="圆角矩形 58"/>
            <p:cNvSpPr/>
            <p:nvPr/>
          </p:nvSpPr>
          <p:spPr>
            <a:xfrm>
              <a:off x="4757369" y="4200195"/>
              <a:ext cx="5731249" cy="480689"/>
            </a:xfrm>
            <a:prstGeom prst="roundRect">
              <a:avLst>
                <a:gd name="adj" fmla="val 50000"/>
              </a:avLst>
            </a:prstGeom>
            <a:solidFill>
              <a:srgbClr val="C10001"/>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40" name="文本框 3"/>
            <p:cNvSpPr>
              <a:spLocks noChangeArrowheads="1"/>
            </p:cNvSpPr>
            <p:nvPr/>
          </p:nvSpPr>
          <p:spPr bwMode="auto">
            <a:xfrm>
              <a:off x="5265345" y="4258895"/>
              <a:ext cx="4842317" cy="34289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34089" tIns="17044" rIns="34089" bIns="17044">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全党必须铭记生于忧患、死于安乐</a:t>
              </a:r>
            </a:p>
          </p:txBody>
        </p:sp>
      </p:grpSp>
      <p:sp>
        <p:nvSpPr>
          <p:cNvPr id="42" name="矩形 41"/>
          <p:cNvSpPr>
            <a:spLocks noChangeArrowheads="1"/>
          </p:cNvSpPr>
          <p:nvPr/>
        </p:nvSpPr>
        <p:spPr bwMode="auto">
          <a:xfrm>
            <a:off x="1690143" y="4535925"/>
            <a:ext cx="8811715" cy="1289897"/>
          </a:xfrm>
          <a:prstGeom prst="rect">
            <a:avLst/>
          </a:prstGeom>
          <a:noFill/>
          <a:ln w="9525">
            <a:noFill/>
            <a:miter lim="800000"/>
          </a:ln>
        </p:spPr>
        <p:txBody>
          <a:bodyPr wrap="square" lIns="91431" tIns="45716" rIns="91431" bIns="45716">
            <a:spAutoFit/>
          </a:bodyPr>
          <a:lstStyle/>
          <a:p>
            <a:pPr marL="0" marR="0" lvl="0" indent="0" algn="l" defTabSz="914400" rtl="0" eaLnBrk="1" fontAlgn="base" latinLnBrk="0" hangingPunct="1">
              <a:lnSpc>
                <a:spcPct val="150000"/>
              </a:lnSpc>
              <a:spcBef>
                <a:spcPct val="0"/>
              </a:spcBef>
              <a:spcAft>
                <a:spcPts val="500"/>
              </a:spcAft>
              <a:buClr>
                <a:srgbClr val="C00000"/>
              </a:buClr>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常怀远虑、居安思危，继续推进新时代党的建设新的伟大工程，坚持全面从严治党，坚定不移推进党风廉政建设和反腐败斗争，做到难不住、压不垮，推动中国特色社会主义事业航船劈波斩浪、一往无前。</a:t>
            </a:r>
            <a:endParaRPr kumimoji="0" lang="en-US" altLang="zh-CN" sz="2000" b="0"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Tm="3000">
        <p14:doors dir="vert"/>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ipe(down)">
                                      <p:cBhvr>
                                        <p:cTn id="14" dur="500"/>
                                        <p:tgtEl>
                                          <p:spTgt spid="3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1000"/>
                                        <p:tgtEl>
                                          <p:spTgt spid="36"/>
                                        </p:tgtEl>
                                      </p:cBhvr>
                                    </p:animEffect>
                                    <p:anim calcmode="lin" valueType="num">
                                      <p:cBhvr>
                                        <p:cTn id="20" dur="1000" fill="hold"/>
                                        <p:tgtEl>
                                          <p:spTgt spid="36"/>
                                        </p:tgtEl>
                                        <p:attrNameLst>
                                          <p:attrName>ppt_x</p:attrName>
                                        </p:attrNameLst>
                                      </p:cBhvr>
                                      <p:tavLst>
                                        <p:tav tm="0">
                                          <p:val>
                                            <p:strVal val="#ppt_x"/>
                                          </p:val>
                                        </p:tav>
                                        <p:tav tm="100000">
                                          <p:val>
                                            <p:strVal val="#ppt_x"/>
                                          </p:val>
                                        </p:tav>
                                      </p:tavLst>
                                    </p:anim>
                                    <p:anim calcmode="lin" valueType="num">
                                      <p:cBhvr>
                                        <p:cTn id="21"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wipe(down)">
                                      <p:cBhvr>
                                        <p:cTn id="26" dur="500"/>
                                        <p:tgtEl>
                                          <p:spTgt spid="4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2" grpId="0" animBg="1"/>
      <p:bldP spid="33" grpId="0"/>
      <p:bldP spid="4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a:xfrm>
            <a:off x="1082171" y="1453621"/>
            <a:ext cx="10027658" cy="601862"/>
          </a:xfrm>
          <a:prstGeom prst="roundRect">
            <a:avLst>
              <a:gd name="adj" fmla="val 50000"/>
            </a:avLst>
          </a:prstGeom>
          <a:solidFill>
            <a:sysClr val="window" lastClr="FFFFFF"/>
          </a:solidFill>
          <a:ln w="12700" cap="flat" cmpd="sng" algn="ctr">
            <a:solidFill>
              <a:srgbClr val="C00000"/>
            </a:solidFill>
            <a:prstDash val="solid"/>
          </a:ln>
          <a:effectLst/>
        </p:spPr>
        <p:txBody>
          <a:bodyPr rtlCol="0" anchor="ctr"/>
          <a:lstStyle/>
          <a:p>
            <a:pPr lvl="0" algn="ctr" defTabSz="914400">
              <a:defRPr/>
            </a:pPr>
            <a:r>
              <a:rPr lang="zh-CN" altLang="en-US" sz="2400" b="1" kern="0">
                <a:solidFill>
                  <a:srgbClr val="C00000"/>
                </a:solidFill>
                <a:latin typeface="思源黑体" panose="020B0500000000000000" pitchFamily="34" charset="-122"/>
                <a:ea typeface="思源黑体" panose="020B0500000000000000" pitchFamily="34" charset="-122"/>
                <a:sym typeface="思源黑体" panose="020B0500000000000000" pitchFamily="34" charset="-122"/>
              </a:rPr>
              <a:t>全会决定</a:t>
            </a:r>
            <a:r>
              <a:rPr kumimoji="0" lang="zh-CN" altLang="en-US" sz="2400" b="1" i="0" u="none" strike="noStrike" kern="0" cap="none" spc="0" normalizeH="0" baseline="0" noProof="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中国共产党</a:t>
            </a:r>
            <a:r>
              <a:rPr kumimoji="0" lang="zh-CN" altLang="en-US" sz="2400" b="1" i="0" u="none" strike="noStrike" kern="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第二十次全国代表大会于</a:t>
            </a:r>
            <a:r>
              <a:rPr kumimoji="0" lang="en-US" altLang="zh-CN" sz="2400" b="1" i="0" u="none" strike="noStrike" kern="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2022</a:t>
            </a:r>
            <a:r>
              <a:rPr kumimoji="0" lang="zh-CN" altLang="en-US" sz="2400" b="1" i="0" u="none" strike="noStrike" kern="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年下半年在北京召开</a:t>
            </a:r>
          </a:p>
        </p:txBody>
      </p:sp>
      <p:sp>
        <p:nvSpPr>
          <p:cNvPr id="25" name="矩形 24"/>
          <p:cNvSpPr/>
          <p:nvPr/>
        </p:nvSpPr>
        <p:spPr>
          <a:xfrm>
            <a:off x="1108654" y="2274415"/>
            <a:ext cx="10001175" cy="3669185"/>
          </a:xfrm>
          <a:prstGeom prst="rect">
            <a:avLst/>
          </a:prstGeom>
          <a:noFill/>
          <a:ln w="9525" cap="flat" cmpd="sng" algn="ctr">
            <a:solidFill>
              <a:schemeClr val="accent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6" name="矩形 25"/>
          <p:cNvSpPr>
            <a:spLocks noChangeArrowheads="1"/>
          </p:cNvSpPr>
          <p:nvPr/>
        </p:nvSpPr>
        <p:spPr bwMode="auto">
          <a:xfrm>
            <a:off x="1308101" y="2466963"/>
            <a:ext cx="5410692" cy="3416312"/>
          </a:xfrm>
          <a:prstGeom prst="rect">
            <a:avLst/>
          </a:prstGeom>
          <a:noFill/>
          <a:ln w="9525">
            <a:noFill/>
            <a:miter lim="800000"/>
          </a:ln>
        </p:spPr>
        <p:txBody>
          <a:bodyPr wrap="square" lIns="91431" tIns="45716" rIns="91431" bIns="45716">
            <a:spAutoFit/>
          </a:bodyPr>
          <a:lstStyle/>
          <a:p>
            <a:pPr marL="0" marR="0" lvl="0" indent="0" algn="l" defTabSz="914400" rtl="0" eaLnBrk="1" fontAlgn="base" latinLnBrk="0" hangingPunct="1">
              <a:lnSpc>
                <a:spcPct val="150000"/>
              </a:lnSpc>
              <a:spcBef>
                <a:spcPct val="0"/>
              </a:spcBef>
              <a:spcAft>
                <a:spcPts val="500"/>
              </a:spcAft>
              <a:buClr>
                <a:srgbClr val="C00000"/>
              </a:buClr>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全会认为，党的二十大是我们党进入全面建设社会主义现代化国家、向第二个百年奋斗目标进军新征程的重要时刻召开的一次十分重要的代表大会，是党和国家政治生活中的一件大事。全党要团结带领全国各族人民攻坚克难、开拓奋进，为全面建设社会主义现代化国家、夺取新时代中国特色社会主义伟大胜利、实现中华民族伟大复兴的中国梦作出新的更大贡献，以优异成绩迎接党的二十大召开。</a:t>
            </a:r>
            <a:endParaRPr kumimoji="0" lang="en-US" altLang="zh-CN" sz="1800" b="0"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pic>
        <p:nvPicPr>
          <p:cNvPr id="4" name="图片 3" descr="卡通人物&#10;&#10;低可信度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8792" y="2274415"/>
            <a:ext cx="4391037" cy="439103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Tm="3000">
        <p14:doors dir="vert"/>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1" nodeType="click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p:tgtEl>
                                          <p:spTgt spid="26"/>
                                        </p:tgtEl>
                                        <p:attrNameLst>
                                          <p:attrName>ppt_y</p:attrName>
                                        </p:attrNameLst>
                                      </p:cBhvr>
                                      <p:tavLst>
                                        <p:tav tm="0">
                                          <p:val>
                                            <p:strVal val="#ppt_y+#ppt_h*1.125000"/>
                                          </p:val>
                                        </p:tav>
                                        <p:tav tm="100000">
                                          <p:val>
                                            <p:strVal val="#ppt_y"/>
                                          </p:val>
                                        </p:tav>
                                      </p:tavLst>
                                    </p:anim>
                                    <p:animEffect transition="in" filter="wipe(up)">
                                      <p:cBhvr>
                                        <p:cTn id="18" dur="500"/>
                                        <p:tgtEl>
                                          <p:spTgt spid="2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5" grpId="0" animBg="1"/>
      <p:bldP spid="26" grpId="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362391" y="1691852"/>
            <a:ext cx="5467218" cy="597068"/>
            <a:chOff x="4757370" y="4150235"/>
            <a:chExt cx="5467218" cy="587179"/>
          </a:xfrm>
        </p:grpSpPr>
        <p:sp>
          <p:nvSpPr>
            <p:cNvPr id="5" name="圆角矩形 58"/>
            <p:cNvSpPr/>
            <p:nvPr/>
          </p:nvSpPr>
          <p:spPr>
            <a:xfrm>
              <a:off x="4757370" y="4150235"/>
              <a:ext cx="5467218" cy="587179"/>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6" name="文本框 3"/>
            <p:cNvSpPr>
              <a:spLocks noChangeArrowheads="1"/>
            </p:cNvSpPr>
            <p:nvPr/>
          </p:nvSpPr>
          <p:spPr bwMode="auto">
            <a:xfrm>
              <a:off x="5520516" y="4244665"/>
              <a:ext cx="3940926" cy="3970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34089" tIns="17044" rIns="34089" bIns="17044">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bg1"/>
                  </a:solidFill>
                  <a:effectLst/>
                  <a:uLnTx/>
                  <a:uFillTx/>
                  <a:latin typeface="思源黑体" panose="020B0500000000000000" pitchFamily="34" charset="-122"/>
                  <a:ea typeface="思源黑体" panose="020B0500000000000000" pitchFamily="34" charset="-122"/>
                  <a:cs typeface="+mn-ea"/>
                  <a:sym typeface="思源黑体" panose="020B0500000000000000" pitchFamily="34" charset="-122"/>
                </a:rPr>
                <a:t>党中央号召</a:t>
              </a:r>
            </a:p>
          </p:txBody>
        </p:sp>
      </p:grpSp>
      <p:sp>
        <p:nvSpPr>
          <p:cNvPr id="7" name="矩形: 圆角 11"/>
          <p:cNvSpPr/>
          <p:nvPr/>
        </p:nvSpPr>
        <p:spPr bwMode="auto">
          <a:xfrm>
            <a:off x="1308099" y="2276475"/>
            <a:ext cx="9828213" cy="3672020"/>
          </a:xfrm>
          <a:prstGeom prst="roundRect">
            <a:avLst>
              <a:gd name="adj" fmla="val 7247"/>
            </a:avLst>
          </a:prstGeom>
          <a:solidFill>
            <a:sysClr val="window" lastClr="FFFFFF"/>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8" name="矩形 7"/>
          <p:cNvSpPr/>
          <p:nvPr/>
        </p:nvSpPr>
        <p:spPr>
          <a:xfrm>
            <a:off x="1832585" y="2873543"/>
            <a:ext cx="8453806" cy="2536400"/>
          </a:xfrm>
          <a:prstGeom prst="rect">
            <a:avLst/>
          </a:prstGeom>
          <a:noFill/>
        </p:spPr>
        <p:txBody>
          <a:bodyPr wrap="square" rtlCol="0">
            <a:spAutoFit/>
          </a:bodyPr>
          <a:lstStyle/>
          <a:p>
            <a:pPr marL="0" marR="0" lvl="0" indent="467995"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全党全军全国各族人民要更加紧密地团结在以习近平同志为核心的党中央周围，全面贯彻习近平新时代中国特色社会主义思想，大力弘扬伟大建党精神，勿忘昨天的苦难辉煌，无愧今天的使命担当，不负明天的伟大梦想，以史为鉴、开创未来，埋头苦干、勇毅前行，为实现第二个百年奋斗目标、实现中华民族伟大复兴的中国梦而不懈奋斗。我们坚信，在过去一百年赢得了伟大胜利和荣光的中国共产党和中国人民，必将在新时代新征程上赢得更加伟大的胜利和荣光！</a:t>
            </a:r>
            <a:endParaRPr kumimoji="0" lang="zh-CN" altLang="en-US" sz="1800" b="1" i="0" u="none" strike="noStrike" kern="1200" cap="none" spc="0" normalizeH="0" baseline="0" noProof="0" dirty="0">
              <a:ln>
                <a:noFill/>
              </a:ln>
              <a:solidFill>
                <a:srgbClr val="C00000"/>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Tm="3000">
        <p14:doors dir="vert"/>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0"/>
          <a:stretch>
            <a:fillRect/>
          </a:stretch>
        </a:blipFill>
        <a:effectLst/>
      </p:bgPr>
    </p:bg>
    <p:spTree>
      <p:nvGrpSpPr>
        <p:cNvPr id="1" name=""/>
        <p:cNvGrpSpPr/>
        <p:nvPr/>
      </p:nvGrpSpPr>
      <p:grpSpPr>
        <a:xfrm>
          <a:off x="0" y="0"/>
          <a:ext cx="0" cy="0"/>
          <a:chOff x="0" y="0"/>
          <a:chExt cx="0" cy="0"/>
        </a:xfrm>
      </p:grpSpPr>
      <p:pic>
        <p:nvPicPr>
          <p:cNvPr id="5" name="图片 4" descr="张着嘴&#10;&#10;中度可信度描述已自动生成"/>
          <p:cNvPicPr>
            <a:picLocks noChangeAspect="1"/>
          </p:cNvPicPr>
          <p:nvPr/>
        </p:nvPicPr>
        <p:blipFill rotWithShape="1">
          <a:blip r:embed="rId11" cstate="print">
            <a:extLst>
              <a:ext uri="{28A0092B-C50C-407E-A947-70E740481C1C}">
                <a14:useLocalDpi xmlns:a14="http://schemas.microsoft.com/office/drawing/2010/main" val="0"/>
              </a:ext>
            </a:extLst>
          </a:blip>
          <a:srcRect l="38214" t="77138"/>
          <a:stretch>
            <a:fillRect/>
          </a:stretch>
        </p:blipFill>
        <p:spPr>
          <a:xfrm>
            <a:off x="4659086" y="5289756"/>
            <a:ext cx="7532914" cy="1567518"/>
          </a:xfrm>
          <a:prstGeom prst="rect">
            <a:avLst/>
          </a:prstGeom>
        </p:spPr>
      </p:pic>
      <p:grpSp>
        <p:nvGrpSpPr>
          <p:cNvPr id="10" name="组合 9"/>
          <p:cNvGrpSpPr/>
          <p:nvPr/>
        </p:nvGrpSpPr>
        <p:grpSpPr>
          <a:xfrm>
            <a:off x="3385353" y="4312993"/>
            <a:ext cx="5701472" cy="416934"/>
            <a:chOff x="3385353" y="4206477"/>
            <a:chExt cx="5701472" cy="416934"/>
          </a:xfrm>
        </p:grpSpPr>
        <p:grpSp>
          <p:nvGrpSpPr>
            <p:cNvPr id="35" name="组合 34"/>
            <p:cNvGrpSpPr/>
            <p:nvPr/>
          </p:nvGrpSpPr>
          <p:grpSpPr>
            <a:xfrm>
              <a:off x="3385353" y="4206477"/>
              <a:ext cx="416937" cy="416934"/>
              <a:chOff x="891974" y="4415843"/>
              <a:chExt cx="450443" cy="450443"/>
            </a:xfrm>
          </p:grpSpPr>
          <p:sp>
            <p:nvSpPr>
              <p:cNvPr id="36" name="椭圆 35"/>
              <p:cNvSpPr/>
              <p:nvPr/>
            </p:nvSpPr>
            <p:spPr>
              <a:xfrm>
                <a:off x="891974" y="4415843"/>
                <a:ext cx="450443" cy="450443"/>
              </a:xfrm>
              <a:prstGeom prst="ellipse">
                <a:avLst/>
              </a:prstGeom>
              <a:noFill/>
              <a:ln w="12700" cap="flat" cmpd="sng" algn="ctr">
                <a:solidFill>
                  <a:srgbClr val="F4DB9E"/>
                </a:solidFill>
                <a:prstDash val="solid"/>
                <a:miter lim="800000"/>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4DB9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7" name="椭圆 39"/>
              <p:cNvSpPr/>
              <p:nvPr/>
            </p:nvSpPr>
            <p:spPr>
              <a:xfrm>
                <a:off x="993275" y="4502064"/>
                <a:ext cx="247839" cy="278000"/>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rgbClr val="F4DB9E"/>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4DB9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sp>
          <p:nvSpPr>
            <p:cNvPr id="38" name="文本框 37"/>
            <p:cNvSpPr txBox="1"/>
            <p:nvPr/>
          </p:nvSpPr>
          <p:spPr>
            <a:xfrm>
              <a:off x="3856160" y="4214889"/>
              <a:ext cx="1489710" cy="368300"/>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a:ln>
                    <a:noFill/>
                  </a:ln>
                  <a:solidFill>
                    <a:srgbClr val="F4DB9E"/>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宣讲人：</a:t>
              </a:r>
              <a:r>
                <a:rPr lang="en-US" altLang="zh-CN" kern="0" dirty="0">
                  <a:solidFill>
                    <a:srgbClr val="F4DB9E"/>
                  </a:solidFill>
                  <a:latin typeface="思源黑体" panose="020B0500000000000000" pitchFamily="34" charset="-122"/>
                  <a:ea typeface="思源黑体" panose="020B0500000000000000" pitchFamily="34" charset="-122"/>
                  <a:sym typeface="思源黑体" panose="020B0500000000000000" pitchFamily="34" charset="-122"/>
                </a:rPr>
                <a:t>XXX</a:t>
              </a:r>
              <a:endParaRPr kumimoji="0" lang="en-US" altLang="zh-CN" b="0" i="0" u="none" strike="noStrike" kern="0" cap="none" spc="0" normalizeH="0" baseline="0" noProof="0" dirty="0">
                <a:ln>
                  <a:noFill/>
                </a:ln>
                <a:solidFill>
                  <a:srgbClr val="F4DB9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39" name="组合 38"/>
            <p:cNvGrpSpPr/>
            <p:nvPr/>
          </p:nvGrpSpPr>
          <p:grpSpPr>
            <a:xfrm>
              <a:off x="6477291" y="4206477"/>
              <a:ext cx="416937" cy="416934"/>
              <a:chOff x="891974" y="4415843"/>
              <a:chExt cx="450443" cy="450443"/>
            </a:xfrm>
          </p:grpSpPr>
          <p:sp>
            <p:nvSpPr>
              <p:cNvPr id="40" name="椭圆 39"/>
              <p:cNvSpPr/>
              <p:nvPr/>
            </p:nvSpPr>
            <p:spPr>
              <a:xfrm>
                <a:off x="891974" y="4415843"/>
                <a:ext cx="450443" cy="450443"/>
              </a:xfrm>
              <a:prstGeom prst="ellipse">
                <a:avLst/>
              </a:prstGeom>
              <a:noFill/>
              <a:ln w="12700" cap="flat" cmpd="sng" algn="ctr">
                <a:solidFill>
                  <a:srgbClr val="F4DB9E"/>
                </a:solidFill>
                <a:prstDash val="solid"/>
                <a:miter lim="800000"/>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4DB9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1" name="椭圆 44"/>
              <p:cNvSpPr/>
              <p:nvPr/>
            </p:nvSpPr>
            <p:spPr>
              <a:xfrm>
                <a:off x="978196" y="4510710"/>
                <a:ext cx="278000" cy="260708"/>
              </a:xfrm>
              <a:custGeom>
                <a:avLst/>
                <a:gdLst>
                  <a:gd name="connsiteX0" fmla="*/ 249749 w 331788"/>
                  <a:gd name="connsiteY0" fmla="*/ 163513 h 311151"/>
                  <a:gd name="connsiteX1" fmla="*/ 243291 w 331788"/>
                  <a:gd name="connsiteY1" fmla="*/ 171424 h 311151"/>
                  <a:gd name="connsiteX2" fmla="*/ 243291 w 331788"/>
                  <a:gd name="connsiteY2" fmla="*/ 218888 h 311151"/>
                  <a:gd name="connsiteX3" fmla="*/ 238125 w 331788"/>
                  <a:gd name="connsiteY3" fmla="*/ 229435 h 311151"/>
                  <a:gd name="connsiteX4" fmla="*/ 249749 w 331788"/>
                  <a:gd name="connsiteY4" fmla="*/ 241301 h 311151"/>
                  <a:gd name="connsiteX5" fmla="*/ 260081 w 331788"/>
                  <a:gd name="connsiteY5" fmla="*/ 236027 h 311151"/>
                  <a:gd name="connsiteX6" fmla="*/ 288495 w 331788"/>
                  <a:gd name="connsiteY6" fmla="*/ 236027 h 311151"/>
                  <a:gd name="connsiteX7" fmla="*/ 307868 w 331788"/>
                  <a:gd name="connsiteY7" fmla="*/ 236027 h 311151"/>
                  <a:gd name="connsiteX8" fmla="*/ 314325 w 331788"/>
                  <a:gd name="connsiteY8" fmla="*/ 229435 h 311151"/>
                  <a:gd name="connsiteX9" fmla="*/ 307868 w 331788"/>
                  <a:gd name="connsiteY9" fmla="*/ 221525 h 311151"/>
                  <a:gd name="connsiteX10" fmla="*/ 260081 w 331788"/>
                  <a:gd name="connsiteY10" fmla="*/ 221525 h 311151"/>
                  <a:gd name="connsiteX11" fmla="*/ 257498 w 331788"/>
                  <a:gd name="connsiteY11" fmla="*/ 218888 h 311151"/>
                  <a:gd name="connsiteX12" fmla="*/ 257498 w 331788"/>
                  <a:gd name="connsiteY12" fmla="*/ 171424 h 311151"/>
                  <a:gd name="connsiteX13" fmla="*/ 249749 w 331788"/>
                  <a:gd name="connsiteY13" fmla="*/ 163513 h 311151"/>
                  <a:gd name="connsiteX14" fmla="*/ 250178 w 331788"/>
                  <a:gd name="connsiteY14" fmla="*/ 147638 h 311151"/>
                  <a:gd name="connsiteX15" fmla="*/ 289040 w 331788"/>
                  <a:gd name="connsiteY15" fmla="*/ 158020 h 311151"/>
                  <a:gd name="connsiteX16" fmla="*/ 331788 w 331788"/>
                  <a:gd name="connsiteY16" fmla="*/ 229395 h 311151"/>
                  <a:gd name="connsiteX17" fmla="*/ 250178 w 331788"/>
                  <a:gd name="connsiteY17" fmla="*/ 311151 h 311151"/>
                  <a:gd name="connsiteX18" fmla="*/ 175044 w 331788"/>
                  <a:gd name="connsiteY18" fmla="*/ 260540 h 311151"/>
                  <a:gd name="connsiteX19" fmla="*/ 169863 w 331788"/>
                  <a:gd name="connsiteY19" fmla="*/ 229395 h 311151"/>
                  <a:gd name="connsiteX20" fmla="*/ 250178 w 331788"/>
                  <a:gd name="connsiteY20" fmla="*/ 147638 h 311151"/>
                  <a:gd name="connsiteX21" fmla="*/ 22336 w 331788"/>
                  <a:gd name="connsiteY21" fmla="*/ 44450 h 311151"/>
                  <a:gd name="connsiteX22" fmla="*/ 15875 w 331788"/>
                  <a:gd name="connsiteY22" fmla="*/ 49630 h 311151"/>
                  <a:gd name="connsiteX23" fmla="*/ 15875 w 331788"/>
                  <a:gd name="connsiteY23" fmla="*/ 93663 h 311151"/>
                  <a:gd name="connsiteX24" fmla="*/ 273050 w 331788"/>
                  <a:gd name="connsiteY24" fmla="*/ 93663 h 311151"/>
                  <a:gd name="connsiteX25" fmla="*/ 273050 w 331788"/>
                  <a:gd name="connsiteY25" fmla="*/ 49630 h 311151"/>
                  <a:gd name="connsiteX26" fmla="*/ 267881 w 331788"/>
                  <a:gd name="connsiteY26" fmla="*/ 44450 h 311151"/>
                  <a:gd name="connsiteX27" fmla="*/ 245911 w 331788"/>
                  <a:gd name="connsiteY27" fmla="*/ 44450 h 311151"/>
                  <a:gd name="connsiteX28" fmla="*/ 245911 w 331788"/>
                  <a:gd name="connsiteY28" fmla="*/ 53515 h 311151"/>
                  <a:gd name="connsiteX29" fmla="*/ 231695 w 331788"/>
                  <a:gd name="connsiteY29" fmla="*/ 67761 h 311151"/>
                  <a:gd name="connsiteX30" fmla="*/ 212310 w 331788"/>
                  <a:gd name="connsiteY30" fmla="*/ 67761 h 311151"/>
                  <a:gd name="connsiteX31" fmla="*/ 198094 w 331788"/>
                  <a:gd name="connsiteY31" fmla="*/ 53515 h 311151"/>
                  <a:gd name="connsiteX32" fmla="*/ 198094 w 331788"/>
                  <a:gd name="connsiteY32" fmla="*/ 44450 h 311151"/>
                  <a:gd name="connsiteX33" fmla="*/ 168370 w 331788"/>
                  <a:gd name="connsiteY33" fmla="*/ 44450 h 311151"/>
                  <a:gd name="connsiteX34" fmla="*/ 168370 w 331788"/>
                  <a:gd name="connsiteY34" fmla="*/ 53515 h 311151"/>
                  <a:gd name="connsiteX35" fmla="*/ 154155 w 331788"/>
                  <a:gd name="connsiteY35" fmla="*/ 67761 h 311151"/>
                  <a:gd name="connsiteX36" fmla="*/ 134770 w 331788"/>
                  <a:gd name="connsiteY36" fmla="*/ 67761 h 311151"/>
                  <a:gd name="connsiteX37" fmla="*/ 120554 w 331788"/>
                  <a:gd name="connsiteY37" fmla="*/ 53515 h 311151"/>
                  <a:gd name="connsiteX38" fmla="*/ 120554 w 331788"/>
                  <a:gd name="connsiteY38" fmla="*/ 44450 h 311151"/>
                  <a:gd name="connsiteX39" fmla="*/ 92123 w 331788"/>
                  <a:gd name="connsiteY39" fmla="*/ 44450 h 311151"/>
                  <a:gd name="connsiteX40" fmla="*/ 92123 w 331788"/>
                  <a:gd name="connsiteY40" fmla="*/ 53515 h 311151"/>
                  <a:gd name="connsiteX41" fmla="*/ 77907 w 331788"/>
                  <a:gd name="connsiteY41" fmla="*/ 67761 h 311151"/>
                  <a:gd name="connsiteX42" fmla="*/ 58522 w 331788"/>
                  <a:gd name="connsiteY42" fmla="*/ 67761 h 311151"/>
                  <a:gd name="connsiteX43" fmla="*/ 44306 w 331788"/>
                  <a:gd name="connsiteY43" fmla="*/ 53515 h 311151"/>
                  <a:gd name="connsiteX44" fmla="*/ 44306 w 331788"/>
                  <a:gd name="connsiteY44" fmla="*/ 44450 h 311151"/>
                  <a:gd name="connsiteX45" fmla="*/ 22336 w 331788"/>
                  <a:gd name="connsiteY45" fmla="*/ 44450 h 311151"/>
                  <a:gd name="connsiteX46" fmla="*/ 58303 w 331788"/>
                  <a:gd name="connsiteY46" fmla="*/ 0 h 311151"/>
                  <a:gd name="connsiteX47" fmla="*/ 77737 w 331788"/>
                  <a:gd name="connsiteY47" fmla="*/ 0 h 311151"/>
                  <a:gd name="connsiteX48" fmla="*/ 91989 w 331788"/>
                  <a:gd name="connsiteY48" fmla="*/ 14248 h 311151"/>
                  <a:gd name="connsiteX49" fmla="*/ 91989 w 331788"/>
                  <a:gd name="connsiteY49" fmla="*/ 29791 h 311151"/>
                  <a:gd name="connsiteX50" fmla="*/ 120493 w 331788"/>
                  <a:gd name="connsiteY50" fmla="*/ 29791 h 311151"/>
                  <a:gd name="connsiteX51" fmla="*/ 120493 w 331788"/>
                  <a:gd name="connsiteY51" fmla="*/ 14248 h 311151"/>
                  <a:gd name="connsiteX52" fmla="*/ 134745 w 331788"/>
                  <a:gd name="connsiteY52" fmla="*/ 0 h 311151"/>
                  <a:gd name="connsiteX53" fmla="*/ 154179 w 331788"/>
                  <a:gd name="connsiteY53" fmla="*/ 0 h 311151"/>
                  <a:gd name="connsiteX54" fmla="*/ 168431 w 331788"/>
                  <a:gd name="connsiteY54" fmla="*/ 14248 h 311151"/>
                  <a:gd name="connsiteX55" fmla="*/ 168431 w 331788"/>
                  <a:gd name="connsiteY55" fmla="*/ 29791 h 311151"/>
                  <a:gd name="connsiteX56" fmla="*/ 198231 w 331788"/>
                  <a:gd name="connsiteY56" fmla="*/ 29791 h 311151"/>
                  <a:gd name="connsiteX57" fmla="*/ 198231 w 331788"/>
                  <a:gd name="connsiteY57" fmla="*/ 14248 h 311151"/>
                  <a:gd name="connsiteX58" fmla="*/ 212483 w 331788"/>
                  <a:gd name="connsiteY58" fmla="*/ 0 h 311151"/>
                  <a:gd name="connsiteX59" fmla="*/ 231917 w 331788"/>
                  <a:gd name="connsiteY59" fmla="*/ 0 h 311151"/>
                  <a:gd name="connsiteX60" fmla="*/ 246170 w 331788"/>
                  <a:gd name="connsiteY60" fmla="*/ 14248 h 311151"/>
                  <a:gd name="connsiteX61" fmla="*/ 246170 w 331788"/>
                  <a:gd name="connsiteY61" fmla="*/ 29791 h 311151"/>
                  <a:gd name="connsiteX62" fmla="*/ 268195 w 331788"/>
                  <a:gd name="connsiteY62" fmla="*/ 29791 h 311151"/>
                  <a:gd name="connsiteX63" fmla="*/ 288925 w 331788"/>
                  <a:gd name="connsiteY63" fmla="*/ 50516 h 311151"/>
                  <a:gd name="connsiteX64" fmla="*/ 288925 w 331788"/>
                  <a:gd name="connsiteY64" fmla="*/ 146366 h 311151"/>
                  <a:gd name="connsiteX65" fmla="*/ 286334 w 331788"/>
                  <a:gd name="connsiteY65" fmla="*/ 143775 h 311151"/>
                  <a:gd name="connsiteX66" fmla="*/ 250056 w 331788"/>
                  <a:gd name="connsiteY66" fmla="*/ 137299 h 311151"/>
                  <a:gd name="connsiteX67" fmla="*/ 215074 w 331788"/>
                  <a:gd name="connsiteY67" fmla="*/ 143775 h 311151"/>
                  <a:gd name="connsiteX68" fmla="*/ 185275 w 331788"/>
                  <a:gd name="connsiteY68" fmla="*/ 164500 h 311151"/>
                  <a:gd name="connsiteX69" fmla="*/ 165840 w 331788"/>
                  <a:gd name="connsiteY69" fmla="*/ 192996 h 311151"/>
                  <a:gd name="connsiteX70" fmla="*/ 158066 w 331788"/>
                  <a:gd name="connsiteY70" fmla="*/ 229264 h 311151"/>
                  <a:gd name="connsiteX71" fmla="*/ 163249 w 331788"/>
                  <a:gd name="connsiteY71" fmla="*/ 260350 h 311151"/>
                  <a:gd name="connsiteX72" fmla="*/ 22025 w 331788"/>
                  <a:gd name="connsiteY72" fmla="*/ 260350 h 311151"/>
                  <a:gd name="connsiteX73" fmla="*/ 0 w 331788"/>
                  <a:gd name="connsiteY73" fmla="*/ 238330 h 311151"/>
                  <a:gd name="connsiteX74" fmla="*/ 0 w 331788"/>
                  <a:gd name="connsiteY74" fmla="*/ 50516 h 311151"/>
                  <a:gd name="connsiteX75" fmla="*/ 22025 w 331788"/>
                  <a:gd name="connsiteY75" fmla="*/ 29791 h 311151"/>
                  <a:gd name="connsiteX76" fmla="*/ 44051 w 331788"/>
                  <a:gd name="connsiteY76" fmla="*/ 29791 h 311151"/>
                  <a:gd name="connsiteX77" fmla="*/ 44051 w 331788"/>
                  <a:gd name="connsiteY77" fmla="*/ 14248 h 311151"/>
                  <a:gd name="connsiteX78" fmla="*/ 58303 w 331788"/>
                  <a:gd name="connsiteY78" fmla="*/ 0 h 31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31788" h="311151">
                    <a:moveTo>
                      <a:pt x="249749" y="163513"/>
                    </a:moveTo>
                    <a:cubicBezTo>
                      <a:pt x="245874" y="163513"/>
                      <a:pt x="243291" y="167468"/>
                      <a:pt x="243291" y="171424"/>
                    </a:cubicBezTo>
                    <a:cubicBezTo>
                      <a:pt x="243291" y="171424"/>
                      <a:pt x="243291" y="171424"/>
                      <a:pt x="243291" y="218888"/>
                    </a:cubicBezTo>
                    <a:cubicBezTo>
                      <a:pt x="239417" y="221525"/>
                      <a:pt x="238125" y="225480"/>
                      <a:pt x="238125" y="229435"/>
                    </a:cubicBezTo>
                    <a:cubicBezTo>
                      <a:pt x="238125" y="236027"/>
                      <a:pt x="243291" y="241301"/>
                      <a:pt x="249749" y="241301"/>
                    </a:cubicBezTo>
                    <a:cubicBezTo>
                      <a:pt x="253624" y="241301"/>
                      <a:pt x="257498" y="239983"/>
                      <a:pt x="260081" y="236027"/>
                    </a:cubicBezTo>
                    <a:cubicBezTo>
                      <a:pt x="260081" y="236027"/>
                      <a:pt x="260081" y="236027"/>
                      <a:pt x="288495" y="236027"/>
                    </a:cubicBezTo>
                    <a:lnTo>
                      <a:pt x="307868" y="236027"/>
                    </a:lnTo>
                    <a:cubicBezTo>
                      <a:pt x="311742" y="236027"/>
                      <a:pt x="314325" y="233390"/>
                      <a:pt x="314325" y="229435"/>
                    </a:cubicBezTo>
                    <a:cubicBezTo>
                      <a:pt x="314325" y="225480"/>
                      <a:pt x="311742" y="221525"/>
                      <a:pt x="307868" y="221525"/>
                    </a:cubicBezTo>
                    <a:cubicBezTo>
                      <a:pt x="307868" y="221525"/>
                      <a:pt x="307868" y="221525"/>
                      <a:pt x="260081" y="221525"/>
                    </a:cubicBezTo>
                    <a:cubicBezTo>
                      <a:pt x="258790" y="221525"/>
                      <a:pt x="257498" y="220206"/>
                      <a:pt x="257498" y="218888"/>
                    </a:cubicBezTo>
                    <a:cubicBezTo>
                      <a:pt x="257498" y="218888"/>
                      <a:pt x="257498" y="218888"/>
                      <a:pt x="257498" y="171424"/>
                    </a:cubicBezTo>
                    <a:cubicBezTo>
                      <a:pt x="257498" y="167468"/>
                      <a:pt x="253624" y="163513"/>
                      <a:pt x="249749" y="163513"/>
                    </a:cubicBezTo>
                    <a:close/>
                    <a:moveTo>
                      <a:pt x="250178" y="147638"/>
                    </a:moveTo>
                    <a:cubicBezTo>
                      <a:pt x="264427" y="147638"/>
                      <a:pt x="277381" y="151531"/>
                      <a:pt x="289040" y="158020"/>
                    </a:cubicBezTo>
                    <a:cubicBezTo>
                      <a:pt x="314948" y="172295"/>
                      <a:pt x="331788" y="198249"/>
                      <a:pt x="331788" y="229395"/>
                    </a:cubicBezTo>
                    <a:cubicBezTo>
                      <a:pt x="331788" y="274815"/>
                      <a:pt x="295517" y="311151"/>
                      <a:pt x="250178" y="311151"/>
                    </a:cubicBezTo>
                    <a:cubicBezTo>
                      <a:pt x="216497" y="311151"/>
                      <a:pt x="186703" y="289090"/>
                      <a:pt x="175044" y="260540"/>
                    </a:cubicBezTo>
                    <a:cubicBezTo>
                      <a:pt x="171158" y="250158"/>
                      <a:pt x="169863" y="239776"/>
                      <a:pt x="169863" y="229395"/>
                    </a:cubicBezTo>
                    <a:cubicBezTo>
                      <a:pt x="169863" y="183974"/>
                      <a:pt x="206134" y="147638"/>
                      <a:pt x="250178" y="147638"/>
                    </a:cubicBezTo>
                    <a:close/>
                    <a:moveTo>
                      <a:pt x="22336" y="44450"/>
                    </a:moveTo>
                    <a:cubicBezTo>
                      <a:pt x="18459" y="44450"/>
                      <a:pt x="15875" y="47040"/>
                      <a:pt x="15875" y="49630"/>
                    </a:cubicBezTo>
                    <a:lnTo>
                      <a:pt x="15875" y="93663"/>
                    </a:lnTo>
                    <a:cubicBezTo>
                      <a:pt x="15875" y="93663"/>
                      <a:pt x="15875" y="93663"/>
                      <a:pt x="273050" y="93663"/>
                    </a:cubicBezTo>
                    <a:cubicBezTo>
                      <a:pt x="273050" y="93663"/>
                      <a:pt x="273050" y="93663"/>
                      <a:pt x="273050" y="49630"/>
                    </a:cubicBezTo>
                    <a:cubicBezTo>
                      <a:pt x="273050" y="47040"/>
                      <a:pt x="270466" y="44450"/>
                      <a:pt x="267881" y="44450"/>
                    </a:cubicBezTo>
                    <a:cubicBezTo>
                      <a:pt x="267881" y="44450"/>
                      <a:pt x="267881" y="44450"/>
                      <a:pt x="245911" y="44450"/>
                    </a:cubicBezTo>
                    <a:cubicBezTo>
                      <a:pt x="245911" y="44450"/>
                      <a:pt x="245911" y="44450"/>
                      <a:pt x="245911" y="53515"/>
                    </a:cubicBezTo>
                    <a:cubicBezTo>
                      <a:pt x="245911" y="61286"/>
                      <a:pt x="239449" y="67761"/>
                      <a:pt x="231695" y="67761"/>
                    </a:cubicBezTo>
                    <a:cubicBezTo>
                      <a:pt x="231695" y="67761"/>
                      <a:pt x="231695" y="67761"/>
                      <a:pt x="212310" y="67761"/>
                    </a:cubicBezTo>
                    <a:cubicBezTo>
                      <a:pt x="204556" y="67761"/>
                      <a:pt x="198094" y="61286"/>
                      <a:pt x="198094" y="53515"/>
                    </a:cubicBezTo>
                    <a:cubicBezTo>
                      <a:pt x="198094" y="53515"/>
                      <a:pt x="198094" y="53515"/>
                      <a:pt x="198094" y="44450"/>
                    </a:cubicBezTo>
                    <a:cubicBezTo>
                      <a:pt x="198094" y="44450"/>
                      <a:pt x="198094" y="44450"/>
                      <a:pt x="168370" y="44450"/>
                    </a:cubicBezTo>
                    <a:cubicBezTo>
                      <a:pt x="168370" y="44450"/>
                      <a:pt x="168370" y="44450"/>
                      <a:pt x="168370" y="53515"/>
                    </a:cubicBezTo>
                    <a:cubicBezTo>
                      <a:pt x="168370" y="61286"/>
                      <a:pt x="161909" y="67761"/>
                      <a:pt x="154155" y="67761"/>
                    </a:cubicBezTo>
                    <a:cubicBezTo>
                      <a:pt x="154155" y="67761"/>
                      <a:pt x="154155" y="67761"/>
                      <a:pt x="134770" y="67761"/>
                    </a:cubicBezTo>
                    <a:cubicBezTo>
                      <a:pt x="127016" y="67761"/>
                      <a:pt x="120554" y="61286"/>
                      <a:pt x="120554" y="53515"/>
                    </a:cubicBezTo>
                    <a:cubicBezTo>
                      <a:pt x="120554" y="53515"/>
                      <a:pt x="120554" y="53515"/>
                      <a:pt x="120554" y="44450"/>
                    </a:cubicBezTo>
                    <a:cubicBezTo>
                      <a:pt x="120554" y="44450"/>
                      <a:pt x="120554" y="44450"/>
                      <a:pt x="92123" y="44450"/>
                    </a:cubicBezTo>
                    <a:cubicBezTo>
                      <a:pt x="92123" y="44450"/>
                      <a:pt x="92123" y="44450"/>
                      <a:pt x="92123" y="53515"/>
                    </a:cubicBezTo>
                    <a:cubicBezTo>
                      <a:pt x="92123" y="61286"/>
                      <a:pt x="85661" y="67761"/>
                      <a:pt x="77907" y="67761"/>
                    </a:cubicBezTo>
                    <a:cubicBezTo>
                      <a:pt x="77907" y="67761"/>
                      <a:pt x="77907" y="67761"/>
                      <a:pt x="58522" y="67761"/>
                    </a:cubicBezTo>
                    <a:cubicBezTo>
                      <a:pt x="50768" y="67761"/>
                      <a:pt x="44306" y="61286"/>
                      <a:pt x="44306" y="53515"/>
                    </a:cubicBezTo>
                    <a:cubicBezTo>
                      <a:pt x="44306" y="53515"/>
                      <a:pt x="44306" y="53515"/>
                      <a:pt x="44306" y="44450"/>
                    </a:cubicBezTo>
                    <a:cubicBezTo>
                      <a:pt x="44306" y="44450"/>
                      <a:pt x="44306" y="44450"/>
                      <a:pt x="22336" y="44450"/>
                    </a:cubicBezTo>
                    <a:close/>
                    <a:moveTo>
                      <a:pt x="58303" y="0"/>
                    </a:moveTo>
                    <a:cubicBezTo>
                      <a:pt x="58303" y="0"/>
                      <a:pt x="58303" y="0"/>
                      <a:pt x="77737" y="0"/>
                    </a:cubicBezTo>
                    <a:cubicBezTo>
                      <a:pt x="85511" y="0"/>
                      <a:pt x="91989" y="6476"/>
                      <a:pt x="91989" y="14248"/>
                    </a:cubicBezTo>
                    <a:cubicBezTo>
                      <a:pt x="91989" y="14248"/>
                      <a:pt x="91989" y="14248"/>
                      <a:pt x="91989" y="29791"/>
                    </a:cubicBezTo>
                    <a:cubicBezTo>
                      <a:pt x="91989" y="29791"/>
                      <a:pt x="91989" y="29791"/>
                      <a:pt x="120493" y="29791"/>
                    </a:cubicBezTo>
                    <a:cubicBezTo>
                      <a:pt x="120493" y="29791"/>
                      <a:pt x="120493" y="29791"/>
                      <a:pt x="120493" y="14248"/>
                    </a:cubicBezTo>
                    <a:cubicBezTo>
                      <a:pt x="120493" y="6476"/>
                      <a:pt x="126971" y="0"/>
                      <a:pt x="134745" y="0"/>
                    </a:cubicBezTo>
                    <a:cubicBezTo>
                      <a:pt x="134745" y="0"/>
                      <a:pt x="134745" y="0"/>
                      <a:pt x="154179" y="0"/>
                    </a:cubicBezTo>
                    <a:cubicBezTo>
                      <a:pt x="161953" y="0"/>
                      <a:pt x="168431" y="6476"/>
                      <a:pt x="168431" y="14248"/>
                    </a:cubicBezTo>
                    <a:cubicBezTo>
                      <a:pt x="168431" y="14248"/>
                      <a:pt x="168431" y="14248"/>
                      <a:pt x="168431" y="29791"/>
                    </a:cubicBezTo>
                    <a:cubicBezTo>
                      <a:pt x="168431" y="29791"/>
                      <a:pt x="168431" y="29791"/>
                      <a:pt x="198231" y="29791"/>
                    </a:cubicBezTo>
                    <a:cubicBezTo>
                      <a:pt x="198231" y="29791"/>
                      <a:pt x="198231" y="29791"/>
                      <a:pt x="198231" y="14248"/>
                    </a:cubicBezTo>
                    <a:cubicBezTo>
                      <a:pt x="198231" y="6476"/>
                      <a:pt x="204709" y="0"/>
                      <a:pt x="212483" y="0"/>
                    </a:cubicBezTo>
                    <a:cubicBezTo>
                      <a:pt x="212483" y="0"/>
                      <a:pt x="212483" y="0"/>
                      <a:pt x="231917" y="0"/>
                    </a:cubicBezTo>
                    <a:cubicBezTo>
                      <a:pt x="239691" y="0"/>
                      <a:pt x="246170" y="6476"/>
                      <a:pt x="246170" y="14248"/>
                    </a:cubicBezTo>
                    <a:cubicBezTo>
                      <a:pt x="246170" y="14248"/>
                      <a:pt x="246170" y="14248"/>
                      <a:pt x="246170" y="29791"/>
                    </a:cubicBezTo>
                    <a:cubicBezTo>
                      <a:pt x="246170" y="29791"/>
                      <a:pt x="246170" y="29791"/>
                      <a:pt x="268195" y="29791"/>
                    </a:cubicBezTo>
                    <a:cubicBezTo>
                      <a:pt x="279856" y="29791"/>
                      <a:pt x="288925" y="38858"/>
                      <a:pt x="288925" y="50516"/>
                    </a:cubicBezTo>
                    <a:cubicBezTo>
                      <a:pt x="288925" y="50516"/>
                      <a:pt x="288925" y="50516"/>
                      <a:pt x="288925" y="146366"/>
                    </a:cubicBezTo>
                    <a:cubicBezTo>
                      <a:pt x="288925" y="145071"/>
                      <a:pt x="287630" y="145071"/>
                      <a:pt x="286334" y="143775"/>
                    </a:cubicBezTo>
                    <a:cubicBezTo>
                      <a:pt x="274673" y="139889"/>
                      <a:pt x="263013" y="137299"/>
                      <a:pt x="250056" y="137299"/>
                    </a:cubicBezTo>
                    <a:cubicBezTo>
                      <a:pt x="238396" y="137299"/>
                      <a:pt x="225439" y="139889"/>
                      <a:pt x="215074" y="143775"/>
                    </a:cubicBezTo>
                    <a:cubicBezTo>
                      <a:pt x="203413" y="148956"/>
                      <a:pt x="194344" y="155433"/>
                      <a:pt x="185275" y="164500"/>
                    </a:cubicBezTo>
                    <a:cubicBezTo>
                      <a:pt x="177501" y="172272"/>
                      <a:pt x="169727" y="182634"/>
                      <a:pt x="165840" y="192996"/>
                    </a:cubicBezTo>
                    <a:cubicBezTo>
                      <a:pt x="160658" y="204653"/>
                      <a:pt x="158066" y="216311"/>
                      <a:pt x="158066" y="229264"/>
                    </a:cubicBezTo>
                    <a:cubicBezTo>
                      <a:pt x="158066" y="239626"/>
                      <a:pt x="160658" y="249988"/>
                      <a:pt x="163249" y="260350"/>
                    </a:cubicBezTo>
                    <a:cubicBezTo>
                      <a:pt x="163249" y="260350"/>
                      <a:pt x="163249" y="260350"/>
                      <a:pt x="22025" y="260350"/>
                    </a:cubicBezTo>
                    <a:cubicBezTo>
                      <a:pt x="9069" y="260350"/>
                      <a:pt x="0" y="249988"/>
                      <a:pt x="0" y="238330"/>
                    </a:cubicBezTo>
                    <a:cubicBezTo>
                      <a:pt x="0" y="238330"/>
                      <a:pt x="0" y="238330"/>
                      <a:pt x="0" y="50516"/>
                    </a:cubicBezTo>
                    <a:cubicBezTo>
                      <a:pt x="0" y="38858"/>
                      <a:pt x="9069" y="29791"/>
                      <a:pt x="22025" y="29791"/>
                    </a:cubicBezTo>
                    <a:cubicBezTo>
                      <a:pt x="22025" y="29791"/>
                      <a:pt x="22025" y="29791"/>
                      <a:pt x="44051" y="29791"/>
                    </a:cubicBezTo>
                    <a:cubicBezTo>
                      <a:pt x="44051" y="29791"/>
                      <a:pt x="44051" y="29791"/>
                      <a:pt x="44051" y="14248"/>
                    </a:cubicBezTo>
                    <a:cubicBezTo>
                      <a:pt x="44051" y="6476"/>
                      <a:pt x="50529" y="0"/>
                      <a:pt x="58303" y="0"/>
                    </a:cubicBezTo>
                    <a:close/>
                  </a:path>
                </a:pathLst>
              </a:custGeom>
              <a:solidFill>
                <a:srgbClr val="F4DB9E"/>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4DB9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sp>
          <p:nvSpPr>
            <p:cNvPr id="42" name="文本框 41"/>
            <p:cNvSpPr txBox="1"/>
            <p:nvPr/>
          </p:nvSpPr>
          <p:spPr>
            <a:xfrm>
              <a:off x="6948098" y="4214889"/>
              <a:ext cx="2138727" cy="369332"/>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a:ln>
                    <a:noFill/>
                  </a:ln>
                  <a:solidFill>
                    <a:srgbClr val="F4DB9E"/>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时间：</a:t>
              </a:r>
              <a:r>
                <a:rPr kumimoji="0" lang="en-US" altLang="zh-CN" b="0" i="0" u="none" strike="noStrike" kern="0" cap="none" spc="0" normalizeH="0" baseline="0" noProof="0" dirty="0">
                  <a:ln>
                    <a:noFill/>
                  </a:ln>
                  <a:solidFill>
                    <a:srgbClr val="F4DB9E"/>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202X.XX.XX</a:t>
              </a:r>
              <a:endParaRPr kumimoji="0" lang="zh-CN" altLang="en-US" b="0" i="0" u="none" strike="noStrike" kern="0" cap="none" spc="0" normalizeH="0" baseline="0" noProof="0" dirty="0">
                <a:ln>
                  <a:noFill/>
                </a:ln>
                <a:solidFill>
                  <a:srgbClr val="F4DB9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grpSp>
      <p:sp>
        <p:nvSpPr>
          <p:cNvPr id="18" name="矩形 17"/>
          <p:cNvSpPr/>
          <p:nvPr/>
        </p:nvSpPr>
        <p:spPr>
          <a:xfrm>
            <a:off x="1002297" y="2058117"/>
            <a:ext cx="10187404" cy="1061829"/>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6300" b="1" i="0" u="none" strike="noStrike" kern="1200" cap="none" spc="-300" normalizeH="0" baseline="0" noProof="0" dirty="0">
                <a:ln>
                  <a:noFill/>
                </a:ln>
                <a:gradFill>
                  <a:gsLst>
                    <a:gs pos="0">
                      <a:srgbClr val="F0CC75"/>
                    </a:gs>
                    <a:gs pos="100000">
                      <a:srgbClr val="F0CC75"/>
                    </a:gs>
                    <a:gs pos="43000">
                      <a:srgbClr val="F7E6BB"/>
                    </a:gs>
                  </a:gsLst>
                  <a:lin ang="5400000" scaled="1"/>
                </a:gradFill>
                <a:effectLst>
                  <a:outerShdw blurRad="38100" dist="152400" dir="8700000" algn="tl">
                    <a:srgbClr val="000000">
                      <a:alpha val="20000"/>
                    </a:srgbClr>
                  </a:outerShdw>
                </a:effectLst>
                <a:uLnTx/>
                <a:uFillTx/>
                <a:latin typeface="汉仪雅酷黑 85W" panose="020B0904020202020204" pitchFamily="34" charset="-122"/>
                <a:ea typeface="汉仪雅酷黑 85W" panose="020B0904020202020204" pitchFamily="34" charset="-122"/>
                <a:sym typeface="思源黑体" panose="020B0500000000000000" pitchFamily="34" charset="-122"/>
              </a:rPr>
              <a:t>百年奋斗重大成就和历史经验</a:t>
            </a:r>
          </a:p>
        </p:txBody>
      </p:sp>
      <p:sp>
        <p:nvSpPr>
          <p:cNvPr id="14" name="TextBox 12"/>
          <p:cNvSpPr txBox="1"/>
          <p:nvPr/>
        </p:nvSpPr>
        <p:spPr>
          <a:xfrm>
            <a:off x="1882361" y="3115528"/>
            <a:ext cx="8427278" cy="400110"/>
          </a:xfrm>
          <a:prstGeom prst="rect">
            <a:avLst/>
          </a:prstGeom>
        </p:spPr>
        <p:txBody>
          <a:bodyPr wrap="square">
            <a:spAutoFit/>
          </a:bodyPr>
          <a:lstStyle>
            <a:defPPr>
              <a:defRPr lang="zh-CN"/>
            </a:defPPr>
            <a:lvl1pPr marR="0" lvl="0" indent="0" algn="ctr" defTabSz="457200" fontAlgn="auto">
              <a:lnSpc>
                <a:spcPct val="100000"/>
              </a:lnSpc>
              <a:spcBef>
                <a:spcPts val="0"/>
              </a:spcBef>
              <a:spcAft>
                <a:spcPts val="0"/>
              </a:spcAft>
              <a:buClrTx/>
              <a:buSzTx/>
              <a:buFontTx/>
              <a:buNone/>
              <a:defRPr kumimoji="0" sz="6300" b="1" i="0" u="none" strike="noStrike" cap="none" spc="-300" normalizeH="0" baseline="0">
                <a:ln>
                  <a:noFill/>
                </a:ln>
                <a:gradFill>
                  <a:gsLst>
                    <a:gs pos="0">
                      <a:srgbClr val="FF0000"/>
                    </a:gs>
                    <a:gs pos="100000">
                      <a:srgbClr val="680000"/>
                    </a:gs>
                    <a:gs pos="43000">
                      <a:srgbClr val="FF0000"/>
                    </a:gs>
                  </a:gsLst>
                  <a:lin ang="5400000" scaled="1"/>
                </a:gradFill>
                <a:effectLst/>
                <a:uLnTx/>
                <a:uFillTx/>
                <a:latin typeface="汉仪雅酷黑 85W" panose="020B0904020202020204" pitchFamily="34" charset="-122"/>
                <a:ea typeface="汉仪雅酷黑 85W" panose="020B0904020202020204" pitchFamily="34" charset="-122"/>
              </a:defRPr>
            </a:lvl1pPr>
          </a:lstStyle>
          <a:p>
            <a:pPr algn="dist"/>
            <a:r>
              <a:rPr lang="zh-CN" altLang="en-US" sz="2000" dirty="0">
                <a:solidFill>
                  <a:srgbClr val="F4DB9E"/>
                </a:solidFill>
                <a:sym typeface="思源黑体" panose="020B0500000000000000" pitchFamily="34" charset="-122"/>
              </a:rPr>
              <a:t>以史为鉴、开创未来，在新时代新征程上赢得更加伟大的胜利和荣光</a:t>
            </a:r>
          </a:p>
        </p:txBody>
      </p:sp>
      <p:grpSp>
        <p:nvGrpSpPr>
          <p:cNvPr id="54" name="组合 53"/>
          <p:cNvGrpSpPr/>
          <p:nvPr/>
        </p:nvGrpSpPr>
        <p:grpSpPr>
          <a:xfrm>
            <a:off x="3491091" y="1351428"/>
            <a:ext cx="5209818" cy="607545"/>
            <a:chOff x="3491091" y="1351428"/>
            <a:chExt cx="5209818" cy="607545"/>
          </a:xfrm>
        </p:grpSpPr>
        <p:sp>
          <p:nvSpPr>
            <p:cNvPr id="2" name="矩形: 圆角 1"/>
            <p:cNvSpPr/>
            <p:nvPr/>
          </p:nvSpPr>
          <p:spPr>
            <a:xfrm>
              <a:off x="3491091" y="1351428"/>
              <a:ext cx="5209818" cy="607545"/>
            </a:xfrm>
            <a:prstGeom prst="roundRect">
              <a:avLst>
                <a:gd name="adj" fmla="val 50000"/>
              </a:avLst>
            </a:prstGeom>
            <a:gradFill>
              <a:gsLst>
                <a:gs pos="83000">
                  <a:srgbClr val="A10000"/>
                </a:gs>
                <a:gs pos="32000">
                  <a:srgbClr val="FF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2"/>
            <p:cNvSpPr txBox="1"/>
            <p:nvPr/>
          </p:nvSpPr>
          <p:spPr>
            <a:xfrm>
              <a:off x="4124773" y="1362813"/>
              <a:ext cx="3942455" cy="58477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srgbClr val="F7E6BB"/>
                  </a:solidFill>
                  <a:effectLst/>
                  <a:uLnTx/>
                  <a:uFillTx/>
                  <a:latin typeface="汉仪雅酷黑 85W" panose="020B0904020202020204" pitchFamily="34" charset="-122"/>
                  <a:ea typeface="汉仪雅酷黑 85W" panose="020B0904020202020204" pitchFamily="34" charset="-122"/>
                  <a:sym typeface="思源黑体" panose="020B0500000000000000" pitchFamily="34" charset="-122"/>
                </a:rPr>
                <a:t>全面总结学习党的</a:t>
              </a:r>
            </a:p>
          </p:txBody>
        </p:sp>
      </p:grpSp>
      <p:grpSp>
        <p:nvGrpSpPr>
          <p:cNvPr id="8" name="组合 7"/>
          <p:cNvGrpSpPr/>
          <p:nvPr/>
        </p:nvGrpSpPr>
        <p:grpSpPr>
          <a:xfrm>
            <a:off x="2385552" y="3653919"/>
            <a:ext cx="7460133" cy="340128"/>
            <a:chOff x="2385552" y="3552319"/>
            <a:chExt cx="7460133" cy="340128"/>
          </a:xfrm>
          <a:solidFill>
            <a:srgbClr val="F4DB9E"/>
          </a:solidFill>
        </p:grpSpPr>
        <p:grpSp>
          <p:nvGrpSpPr>
            <p:cNvPr id="23" name="组合 22"/>
            <p:cNvGrpSpPr/>
            <p:nvPr/>
          </p:nvGrpSpPr>
          <p:grpSpPr>
            <a:xfrm>
              <a:off x="5504157" y="3552319"/>
              <a:ext cx="1183683" cy="340128"/>
              <a:chOff x="3965502" y="1879809"/>
              <a:chExt cx="1193100" cy="342834"/>
            </a:xfrm>
            <a:grpFill/>
          </p:grpSpPr>
          <p:sp>
            <p:nvSpPr>
              <p:cNvPr id="24" name="PA-dark-star-shape_15445"/>
              <p:cNvSpPr>
                <a:spLocks noChangeAspect="1"/>
              </p:cNvSpPr>
              <p:nvPr>
                <p:custDataLst>
                  <p:tags r:id="rId3"/>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solidFill>
                  <a:srgbClr val="F4DB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sym typeface="+mn-lt"/>
                </a:endParaRPr>
              </a:p>
            </p:txBody>
          </p:sp>
          <p:sp>
            <p:nvSpPr>
              <p:cNvPr id="25" name="PA-dark-star-shape_15445"/>
              <p:cNvSpPr>
                <a:spLocks noChangeAspect="1"/>
              </p:cNvSpPr>
              <p:nvPr>
                <p:custDataLst>
                  <p:tags r:id="rId4"/>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solidFill>
                  <a:srgbClr val="F4DB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sym typeface="+mn-lt"/>
                </a:endParaRPr>
              </a:p>
            </p:txBody>
          </p:sp>
          <p:sp>
            <p:nvSpPr>
              <p:cNvPr id="26" name="PA-dark-star-shape_15445"/>
              <p:cNvSpPr>
                <a:spLocks noChangeAspect="1"/>
              </p:cNvSpPr>
              <p:nvPr>
                <p:custDataLst>
                  <p:tags r:id="rId5"/>
                </p:custDataLst>
              </p:nvPr>
            </p:nvSpPr>
            <p:spPr bwMode="auto">
              <a:xfrm>
                <a:off x="4161559"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solidFill>
                  <a:srgbClr val="F4DB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sym typeface="+mn-lt"/>
                </a:endParaRPr>
              </a:p>
            </p:txBody>
          </p:sp>
          <p:sp>
            <p:nvSpPr>
              <p:cNvPr id="27" name="PA-dark-star-shape_15445"/>
              <p:cNvSpPr>
                <a:spLocks noChangeAspect="1"/>
              </p:cNvSpPr>
              <p:nvPr>
                <p:custDataLst>
                  <p:tags r:id="rId6"/>
                </p:custDataLst>
              </p:nvPr>
            </p:nvSpPr>
            <p:spPr bwMode="auto">
              <a:xfrm>
                <a:off x="396550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solidFill>
                  <a:srgbClr val="F4DB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sym typeface="+mn-lt"/>
                </a:endParaRPr>
              </a:p>
            </p:txBody>
          </p:sp>
          <p:sp>
            <p:nvSpPr>
              <p:cNvPr id="28" name="PA-dark-star-shape_15445"/>
              <p:cNvSpPr>
                <a:spLocks noChangeAspect="1"/>
              </p:cNvSpPr>
              <p:nvPr>
                <p:custDataLst>
                  <p:tags r:id="rId7"/>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solidFill>
                  <a:srgbClr val="F4DB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sym typeface="+mn-lt"/>
                </a:endParaRPr>
              </a:p>
            </p:txBody>
          </p:sp>
        </p:grpSp>
        <p:grpSp>
          <p:nvGrpSpPr>
            <p:cNvPr id="7" name="组合 6"/>
            <p:cNvGrpSpPr/>
            <p:nvPr/>
          </p:nvGrpSpPr>
          <p:grpSpPr>
            <a:xfrm>
              <a:off x="2385552" y="3659975"/>
              <a:ext cx="7460133" cy="113072"/>
              <a:chOff x="2385552" y="3659975"/>
              <a:chExt cx="7460133" cy="113072"/>
            </a:xfrm>
            <a:grpFill/>
          </p:grpSpPr>
          <p:grpSp>
            <p:nvGrpSpPr>
              <p:cNvPr id="6" name="组合 5"/>
              <p:cNvGrpSpPr/>
              <p:nvPr/>
            </p:nvGrpSpPr>
            <p:grpSpPr>
              <a:xfrm>
                <a:off x="2385552" y="3659975"/>
                <a:ext cx="2951457" cy="113072"/>
                <a:chOff x="2552700" y="3665493"/>
                <a:chExt cx="2951457" cy="113072"/>
              </a:xfrm>
              <a:grpFill/>
            </p:grpSpPr>
            <p:cxnSp>
              <p:nvCxnSpPr>
                <p:cNvPr id="4" name="直接连接符 3"/>
                <p:cNvCxnSpPr/>
                <p:nvPr/>
              </p:nvCxnSpPr>
              <p:spPr>
                <a:xfrm>
                  <a:off x="2552700" y="3665493"/>
                  <a:ext cx="2951457" cy="0"/>
                </a:xfrm>
                <a:prstGeom prst="line">
                  <a:avLst/>
                </a:prstGeom>
                <a:grpFill/>
                <a:ln w="38100">
                  <a:solidFill>
                    <a:srgbClr val="F4DB9E"/>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3344157" y="3778565"/>
                  <a:ext cx="2160000" cy="0"/>
                </a:xfrm>
                <a:prstGeom prst="line">
                  <a:avLst/>
                </a:prstGeom>
                <a:grpFill/>
                <a:ln w="25400">
                  <a:solidFill>
                    <a:srgbClr val="F4DB9E"/>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flipH="1">
                <a:off x="6894228" y="3659975"/>
                <a:ext cx="2951457" cy="113072"/>
                <a:chOff x="2552700" y="3665493"/>
                <a:chExt cx="2951457" cy="113072"/>
              </a:xfrm>
              <a:grpFill/>
            </p:grpSpPr>
            <p:cxnSp>
              <p:nvCxnSpPr>
                <p:cNvPr id="33" name="直接连接符 32"/>
                <p:cNvCxnSpPr/>
                <p:nvPr/>
              </p:nvCxnSpPr>
              <p:spPr>
                <a:xfrm>
                  <a:off x="2552700" y="3665493"/>
                  <a:ext cx="2951457" cy="0"/>
                </a:xfrm>
                <a:prstGeom prst="line">
                  <a:avLst/>
                </a:prstGeom>
                <a:grpFill/>
                <a:ln w="38100">
                  <a:solidFill>
                    <a:srgbClr val="F4DB9E"/>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3344157" y="3778565"/>
                  <a:ext cx="2160000" cy="0"/>
                </a:xfrm>
                <a:prstGeom prst="line">
                  <a:avLst/>
                </a:prstGeom>
                <a:grpFill/>
                <a:ln w="25400">
                  <a:solidFill>
                    <a:srgbClr val="F4DB9E"/>
                  </a:solidFill>
                </a:ln>
              </p:spPr>
              <p:style>
                <a:lnRef idx="1">
                  <a:schemeClr val="accent1"/>
                </a:lnRef>
                <a:fillRef idx="0">
                  <a:schemeClr val="accent1"/>
                </a:fillRef>
                <a:effectRef idx="0">
                  <a:schemeClr val="accent1"/>
                </a:effectRef>
                <a:fontRef idx="minor">
                  <a:schemeClr val="tx1"/>
                </a:fontRef>
              </p:style>
            </p:cxnSp>
          </p:grpSp>
        </p:grpSp>
      </p:grpSp>
      <p:pic>
        <p:nvPicPr>
          <p:cNvPr id="43" name="pd-5b7680fc71ea092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2109550" y="-1766942"/>
            <a:ext cx="457200" cy="4572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3"/>
                                        </p:tgtEl>
                                      </p:cBhvr>
                                    </p:cmd>
                                  </p:childTnLst>
                                </p:cTn>
                              </p:par>
                            </p:childTnLst>
                          </p:cTn>
                        </p:par>
                        <p:par>
                          <p:cTn id="7" fill="hold">
                            <p:stCondLst>
                              <p:cond delay="0"/>
                            </p:stCondLst>
                            <p:childTnLst>
                              <p:par>
                                <p:cTn id="8" presetID="22" presetClass="entr" presetSubtype="4"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750"/>
                                        <p:tgtEl>
                                          <p:spTgt spid="5"/>
                                        </p:tgtEl>
                                      </p:cBhvr>
                                    </p:animEffect>
                                  </p:childTnLst>
                                </p:cTn>
                              </p:par>
                            </p:childTnLst>
                          </p:cTn>
                        </p:par>
                        <p:par>
                          <p:cTn id="11" fill="hold">
                            <p:stCondLst>
                              <p:cond delay="1000"/>
                            </p:stCondLst>
                            <p:childTnLst>
                              <p:par>
                                <p:cTn id="12" presetID="16" presetClass="entr" presetSubtype="21" fill="hold" nodeType="after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barn(inVertical)">
                                      <p:cBhvr>
                                        <p:cTn id="14" dur="750"/>
                                        <p:tgtEl>
                                          <p:spTgt spid="54"/>
                                        </p:tgtEl>
                                      </p:cBhvr>
                                    </p:animEffect>
                                  </p:childTnLst>
                                </p:cTn>
                              </p:par>
                            </p:childTnLst>
                          </p:cTn>
                        </p:par>
                        <p:par>
                          <p:cTn id="15" fill="hold">
                            <p:stCondLst>
                              <p:cond delay="2000"/>
                            </p:stCondLst>
                            <p:childTnLst>
                              <p:par>
                                <p:cTn id="16" presetID="23" presetClass="entr" presetSubtype="32"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750" fill="hold"/>
                                        <p:tgtEl>
                                          <p:spTgt spid="18"/>
                                        </p:tgtEl>
                                        <p:attrNameLst>
                                          <p:attrName>ppt_w</p:attrName>
                                        </p:attrNameLst>
                                      </p:cBhvr>
                                      <p:tavLst>
                                        <p:tav tm="0">
                                          <p:val>
                                            <p:strVal val="4*#ppt_w"/>
                                          </p:val>
                                        </p:tav>
                                        <p:tav tm="100000">
                                          <p:val>
                                            <p:strVal val="#ppt_w"/>
                                          </p:val>
                                        </p:tav>
                                      </p:tavLst>
                                    </p:anim>
                                    <p:anim calcmode="lin" valueType="num">
                                      <p:cBhvr>
                                        <p:cTn id="19" dur="750" fill="hold"/>
                                        <p:tgtEl>
                                          <p:spTgt spid="18"/>
                                        </p:tgtEl>
                                        <p:attrNameLst>
                                          <p:attrName>ppt_h</p:attrName>
                                        </p:attrNameLst>
                                      </p:cBhvr>
                                      <p:tavLst>
                                        <p:tav tm="0">
                                          <p:val>
                                            <p:strVal val="4*#ppt_h"/>
                                          </p:val>
                                        </p:tav>
                                        <p:tav tm="100000">
                                          <p:val>
                                            <p:strVal val="#ppt_h"/>
                                          </p:val>
                                        </p:tav>
                                      </p:tavLst>
                                    </p:anim>
                                  </p:childTnLst>
                                </p:cTn>
                              </p:par>
                            </p:childTnLst>
                          </p:cTn>
                        </p:par>
                        <p:par>
                          <p:cTn id="20" fill="hold">
                            <p:stCondLst>
                              <p:cond delay="3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4"/>
                                        </p:tgtEl>
                                        <p:attrNameLst>
                                          <p:attrName>style.visibility</p:attrName>
                                        </p:attrNameLst>
                                      </p:cBhvr>
                                      <p:to>
                                        <p:strVal val="visible"/>
                                      </p:to>
                                    </p:set>
                                    <p:anim calcmode="lin" valueType="num">
                                      <p:cBhvr>
                                        <p:cTn id="23" dur="75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4" dur="750" fill="hold"/>
                                        <p:tgtEl>
                                          <p:spTgt spid="14"/>
                                        </p:tgtEl>
                                        <p:attrNameLst>
                                          <p:attrName>ppt_y</p:attrName>
                                        </p:attrNameLst>
                                      </p:cBhvr>
                                      <p:tavLst>
                                        <p:tav tm="0">
                                          <p:val>
                                            <p:strVal val="#ppt_y"/>
                                          </p:val>
                                        </p:tav>
                                        <p:tav tm="100000">
                                          <p:val>
                                            <p:strVal val="#ppt_y"/>
                                          </p:val>
                                        </p:tav>
                                      </p:tavLst>
                                    </p:anim>
                                    <p:anim calcmode="lin" valueType="num">
                                      <p:cBhvr>
                                        <p:cTn id="25" dur="75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6" dur="75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750" tmFilter="0,0; .5, 1; 1, 1"/>
                                        <p:tgtEl>
                                          <p:spTgt spid="14"/>
                                        </p:tgtEl>
                                      </p:cBhvr>
                                    </p:animEffect>
                                  </p:childTnLst>
                                </p:cTn>
                              </p:par>
                            </p:childTnLst>
                          </p:cTn>
                        </p:par>
                        <p:par>
                          <p:cTn id="28" fill="hold">
                            <p:stCondLst>
                              <p:cond delay="5176"/>
                            </p:stCondLst>
                            <p:childTnLst>
                              <p:par>
                                <p:cTn id="29" presetID="22" presetClass="entr" presetSubtype="4"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750"/>
                                        <p:tgtEl>
                                          <p:spTgt spid="8"/>
                                        </p:tgtEl>
                                      </p:cBhvr>
                                    </p:animEffect>
                                  </p:childTnLst>
                                </p:cTn>
                              </p:par>
                            </p:childTnLst>
                          </p:cTn>
                        </p:par>
                        <p:par>
                          <p:cTn id="32" fill="hold">
                            <p:stCondLst>
                              <p:cond delay="6176"/>
                            </p:stCondLst>
                            <p:childTnLst>
                              <p:par>
                                <p:cTn id="33" presetID="42"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750"/>
                                        <p:tgtEl>
                                          <p:spTgt spid="10"/>
                                        </p:tgtEl>
                                      </p:cBhvr>
                                    </p:animEffect>
                                    <p:anim calcmode="lin" valueType="num">
                                      <p:cBhvr>
                                        <p:cTn id="36" dur="750" fill="hold"/>
                                        <p:tgtEl>
                                          <p:spTgt spid="10"/>
                                        </p:tgtEl>
                                        <p:attrNameLst>
                                          <p:attrName>ppt_x</p:attrName>
                                        </p:attrNameLst>
                                      </p:cBhvr>
                                      <p:tavLst>
                                        <p:tav tm="0">
                                          <p:val>
                                            <p:strVal val="#ppt_x"/>
                                          </p:val>
                                        </p:tav>
                                        <p:tav tm="100000">
                                          <p:val>
                                            <p:strVal val="#ppt_x"/>
                                          </p:val>
                                        </p:tav>
                                      </p:tavLst>
                                    </p:anim>
                                    <p:anim calcmode="lin" valueType="num">
                                      <p:cBhvr>
                                        <p:cTn id="37"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8" repeatCount="indefinite" fill="remove" display="0">
                  <p:stCondLst>
                    <p:cond delay="indefinite"/>
                  </p:stCondLst>
                  <p:endCondLst>
                    <p:cond evt="onStopAudio" delay="0">
                      <p:tgtEl>
                        <p:sldTgt/>
                      </p:tgtEl>
                    </p:cond>
                  </p:endCondLst>
                </p:cTn>
                <p:tgtEl>
                  <p:spTgt spid="43"/>
                </p:tgtEl>
              </p:cMediaNode>
            </p:audio>
          </p:childTnLst>
        </p:cTn>
      </p:par>
    </p:tnLst>
    <p:bldLst>
      <p:bldP spid="18"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5.2.4"/>
</p:tagLst>
</file>

<file path=ppt/tags/tag2.xml><?xml version="1.0" encoding="utf-8"?>
<p:tagLst xmlns:a="http://schemas.openxmlformats.org/drawingml/2006/main" xmlns:r="http://schemas.openxmlformats.org/officeDocument/2006/relationships" xmlns:p="http://schemas.openxmlformats.org/presentationml/2006/main">
  <p:tag name="PA" val="v5.2.4"/>
</p:tagLst>
</file>

<file path=ppt/tags/tag3.xml><?xml version="1.0" encoding="utf-8"?>
<p:tagLst xmlns:a="http://schemas.openxmlformats.org/drawingml/2006/main" xmlns:r="http://schemas.openxmlformats.org/officeDocument/2006/relationships" xmlns:p="http://schemas.openxmlformats.org/presentationml/2006/main">
  <p:tag name="PA" val="v5.2.4"/>
</p:tagLst>
</file>

<file path=ppt/tags/tag4.xml><?xml version="1.0" encoding="utf-8"?>
<p:tagLst xmlns:a="http://schemas.openxmlformats.org/drawingml/2006/main" xmlns:r="http://schemas.openxmlformats.org/officeDocument/2006/relationships" xmlns:p="http://schemas.openxmlformats.org/presentationml/2006/main">
  <p:tag name="PA" val="v5.2.4"/>
</p:tagLst>
</file>

<file path=ppt/tags/tag5.xml><?xml version="1.0" encoding="utf-8"?>
<p:tagLst xmlns:a="http://schemas.openxmlformats.org/drawingml/2006/main" xmlns:r="http://schemas.openxmlformats.org/officeDocument/2006/relationships" xmlns:p="http://schemas.openxmlformats.org/presentationml/2006/main">
  <p:tag name="PA" val="v5.2.4"/>
</p:tagLst>
</file>

<file path=ppt/tags/tag6.xml><?xml version="1.0" encoding="utf-8"?>
<p:tagLst xmlns:a="http://schemas.openxmlformats.org/drawingml/2006/main" xmlns:r="http://schemas.openxmlformats.org/officeDocument/2006/relationships" xmlns:p="http://schemas.openxmlformats.org/presentationml/2006/main">
  <p:tag name="PA" val="v5.2.4"/>
</p:tagLst>
</file>

<file path=ppt/tags/tag7.xml><?xml version="1.0" encoding="utf-8"?>
<p:tagLst xmlns:a="http://schemas.openxmlformats.org/drawingml/2006/main" xmlns:r="http://schemas.openxmlformats.org/officeDocument/2006/relationships" xmlns:p="http://schemas.openxmlformats.org/presentationml/2006/main">
  <p:tag name="PA" val="v5.2.4"/>
</p:tagLst>
</file>

<file path=ppt/tags/tag8.xml><?xml version="1.0" encoding="utf-8"?>
<p:tagLst xmlns:a="http://schemas.openxmlformats.org/drawingml/2006/main" xmlns:r="http://schemas.openxmlformats.org/officeDocument/2006/relationships" xmlns:p="http://schemas.openxmlformats.org/presentationml/2006/main">
  <p:tag name="PA" val="v5.2.4"/>
</p:tagLst>
</file>

<file path=ppt/tags/tag9.xml><?xml version="1.0" encoding="utf-8"?>
<p:tagLst xmlns:a="http://schemas.openxmlformats.org/drawingml/2006/main" xmlns:r="http://schemas.openxmlformats.org/officeDocument/2006/relationships" xmlns:p="http://schemas.openxmlformats.org/presentationml/2006/main">
  <p:tag name="PA" val="v5.2.4"/>
</p:tagLst>
</file>

<file path=ppt/tags/tag10.xml><?xml version="1.0" encoding="utf-8"?>
<p:tagLst xmlns:a="http://schemas.openxmlformats.org/drawingml/2006/main" xmlns:r="http://schemas.openxmlformats.org/officeDocument/2006/relationships" xmlns:p="http://schemas.openxmlformats.org/presentationml/2006/main">
  <p:tag name="PA" val="v5.2.4"/>
</p:tagLst>
</file>

<file path=ppt/theme/theme1.xml><?xml version="1.0" encoding="utf-8"?>
<a:theme xmlns:a="http://schemas.openxmlformats.org/drawingml/2006/main" name="Office 主题​​">
  <a:themeElements>
    <a:clrScheme name="自定义 1342">
      <a:dk1>
        <a:sysClr val="windowText" lastClr="000000"/>
      </a:dk1>
      <a:lt1>
        <a:sysClr val="window" lastClr="FFFFFF"/>
      </a:lt1>
      <a:dk2>
        <a:srgbClr val="44546A"/>
      </a:dk2>
      <a:lt2>
        <a:srgbClr val="E7E6E6"/>
      </a:lt2>
      <a:accent1>
        <a:srgbClr val="C00000"/>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342">
      <a:dk1>
        <a:sysClr val="windowText" lastClr="000000"/>
      </a:dk1>
      <a:lt1>
        <a:sysClr val="window" lastClr="FFFFFF"/>
      </a:lt1>
      <a:dk2>
        <a:srgbClr val="44546A"/>
      </a:dk2>
      <a:lt2>
        <a:srgbClr val="E7E6E6"/>
      </a:lt2>
      <a:accent1>
        <a:srgbClr val="C00000"/>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4152</Words>
  <Application>Microsoft Office PowerPoint</Application>
  <PresentationFormat>自定义</PresentationFormat>
  <Paragraphs>271</Paragraphs>
  <Slides>40</Slides>
  <Notes>35</Notes>
  <HiddenSlides>0</HiddenSlides>
  <MMClips>2</MMClips>
  <ScaleCrop>false</ScaleCrop>
  <HeadingPairs>
    <vt:vector size="4" baseType="variant">
      <vt:variant>
        <vt:lpstr>主题</vt:lpstr>
      </vt:variant>
      <vt:variant>
        <vt:i4>2</vt:i4>
      </vt:variant>
      <vt:variant>
        <vt:lpstr>幻灯片标题</vt:lpstr>
      </vt:variant>
      <vt:variant>
        <vt:i4>40</vt:i4>
      </vt:variant>
    </vt:vector>
  </HeadingPairs>
  <TitlesOfParts>
    <vt:vector size="42" baseType="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素材来源网站当图网-www.99ppt.com</dc:title>
  <dc:subject>素材来源网站当图网-www.99ppt.com</dc:subject>
  <dc:creator>素材来源网站当图网-www.99ppt.com</dc:creator>
  <dc:description>素材来源网站当图网-www.99ppt.com</dc:description>
  <cp:lastModifiedBy>宁翔</cp:lastModifiedBy>
  <cp:revision>72</cp:revision>
  <dcterms:created xsi:type="dcterms:W3CDTF">2021-03-10T11:26:00Z</dcterms:created>
  <dcterms:modified xsi:type="dcterms:W3CDTF">2022-11-05T15:13:10Z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71510984FC4441D992EE943A42CC4B88</vt:lpwstr>
  </property>
  <property fmtid="{D5CDD505-2E9C-101B-9397-08002B2CF9AE}" pid="3" name="KSOProductBuildVer">
    <vt:lpwstr>2052-11.1.0.10495</vt:lpwstr>
  </property>
  <property fmtid="{A09F084E-AD41-489F-8076-AA5BE3082BCA}" pid="100">
    <vt:ui4>5</vt:ui4>
  </property>
  <property fmtid="{64440492-4C8B-11D1-8B70-080036B11A03}" pid="11">
    <vt:lpwstr>素材来源网站当图网-www.99ppt.com</vt:lpwstr>
  </property>
</Properties>
</file>